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4" r:id="rId4"/>
    <p:sldMasterId id="2147483784" r:id="rId5"/>
  </p:sldMasterIdLst>
  <p:notesMasterIdLst>
    <p:notesMasterId r:id="rId87"/>
  </p:notesMasterIdLst>
  <p:handoutMasterIdLst>
    <p:handoutMasterId r:id="rId88"/>
  </p:handoutMasterIdLst>
  <p:sldIdLst>
    <p:sldId id="256" r:id="rId6"/>
    <p:sldId id="355" r:id="rId7"/>
    <p:sldId id="548" r:id="rId8"/>
    <p:sldId id="514" r:id="rId9"/>
    <p:sldId id="258" r:id="rId10"/>
    <p:sldId id="260" r:id="rId11"/>
    <p:sldId id="520" r:id="rId12"/>
    <p:sldId id="265" r:id="rId13"/>
    <p:sldId id="333" r:id="rId14"/>
    <p:sldId id="489" r:id="rId15"/>
    <p:sldId id="490" r:id="rId16"/>
    <p:sldId id="542" r:id="rId17"/>
    <p:sldId id="491" r:id="rId18"/>
    <p:sldId id="492" r:id="rId19"/>
    <p:sldId id="272" r:id="rId20"/>
    <p:sldId id="266" r:id="rId21"/>
    <p:sldId id="335" r:id="rId22"/>
    <p:sldId id="543" r:id="rId23"/>
    <p:sldId id="510" r:id="rId24"/>
    <p:sldId id="509" r:id="rId25"/>
    <p:sldId id="511" r:id="rId26"/>
    <p:sldId id="512" r:id="rId27"/>
    <p:sldId id="513" r:id="rId28"/>
    <p:sldId id="267" r:id="rId29"/>
    <p:sldId id="336" r:id="rId30"/>
    <p:sldId id="547" r:id="rId31"/>
    <p:sldId id="497" r:id="rId32"/>
    <p:sldId id="505" r:id="rId33"/>
    <p:sldId id="498" r:id="rId34"/>
    <p:sldId id="506" r:id="rId35"/>
    <p:sldId id="499" r:id="rId36"/>
    <p:sldId id="268" r:id="rId37"/>
    <p:sldId id="337" r:id="rId38"/>
    <p:sldId id="522" r:id="rId39"/>
    <p:sldId id="523" r:id="rId40"/>
    <p:sldId id="524" r:id="rId41"/>
    <p:sldId id="526" r:id="rId42"/>
    <p:sldId id="544" r:id="rId43"/>
    <p:sldId id="545" r:id="rId44"/>
    <p:sldId id="546" r:id="rId45"/>
    <p:sldId id="551" r:id="rId46"/>
    <p:sldId id="269" r:id="rId47"/>
    <p:sldId id="344" r:id="rId48"/>
    <p:sldId id="521" r:id="rId49"/>
    <p:sldId id="529" r:id="rId50"/>
    <p:sldId id="530" r:id="rId51"/>
    <p:sldId id="531" r:id="rId52"/>
    <p:sldId id="532" r:id="rId53"/>
    <p:sldId id="533" r:id="rId54"/>
    <p:sldId id="535" r:id="rId55"/>
    <p:sldId id="527" r:id="rId56"/>
    <p:sldId id="263" r:id="rId57"/>
    <p:sldId id="360" r:id="rId58"/>
    <p:sldId id="549" r:id="rId59"/>
    <p:sldId id="362" r:id="rId60"/>
    <p:sldId id="373" r:id="rId61"/>
    <p:sldId id="354" r:id="rId62"/>
    <p:sldId id="363" r:id="rId63"/>
    <p:sldId id="364" r:id="rId64"/>
    <p:sldId id="370" r:id="rId65"/>
    <p:sldId id="371" r:id="rId66"/>
    <p:sldId id="372" r:id="rId67"/>
    <p:sldId id="352" r:id="rId68"/>
    <p:sldId id="374" r:id="rId69"/>
    <p:sldId id="375" r:id="rId70"/>
    <p:sldId id="376" r:id="rId71"/>
    <p:sldId id="377" r:id="rId72"/>
    <p:sldId id="378" r:id="rId73"/>
    <p:sldId id="550" r:id="rId74"/>
    <p:sldId id="517" r:id="rId75"/>
    <p:sldId id="324" r:id="rId76"/>
    <p:sldId id="323" r:id="rId77"/>
    <p:sldId id="534" r:id="rId78"/>
    <p:sldId id="541" r:id="rId79"/>
    <p:sldId id="356" r:id="rId80"/>
    <p:sldId id="357" r:id="rId81"/>
    <p:sldId id="487" r:id="rId82"/>
    <p:sldId id="358" r:id="rId83"/>
    <p:sldId id="359" r:id="rId84"/>
    <p:sldId id="485" r:id="rId85"/>
    <p:sldId id="519" r:id="rId86"/>
  </p:sldIdLst>
  <p:sldSz cx="9144000" cy="5143500" type="screen16x9"/>
  <p:notesSz cx="9144000" cy="6858000"/>
  <p:defaultTex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p:defaultTextStyle>
  <p:extLst>
    <p:ext uri="{521415D9-36F7-43E2-AB2F-B90AF26B5E84}">
      <p14:sectionLst xmlns:p14="http://schemas.microsoft.com/office/powerpoint/2010/main">
        <p14:section name="Default Section" id="{1C7AE454-7D4F-4D38-8416-7726D4F51F6A}">
          <p14:sldIdLst>
            <p14:sldId id="256"/>
            <p14:sldId id="355"/>
            <p14:sldId id="548"/>
            <p14:sldId id="514"/>
          </p14:sldIdLst>
        </p14:section>
        <p14:section name="ACPD flow" id="{81EB40C2-BBFD-4C14-A9F2-EDC968B961A2}">
          <p14:sldIdLst>
            <p14:sldId id="258"/>
          </p14:sldIdLst>
        </p14:section>
        <p14:section name="600" id="{AF41D820-55ED-4EAC-A2D2-C37DCE8A2936}">
          <p14:sldIdLst>
            <p14:sldId id="260"/>
            <p14:sldId id="520"/>
          </p14:sldIdLst>
        </p14:section>
        <p14:section name="604/623" id="{408B205F-D608-4DE3-94C0-0F37910B1E6E}">
          <p14:sldIdLst>
            <p14:sldId id="265"/>
            <p14:sldId id="333"/>
            <p14:sldId id="489"/>
            <p14:sldId id="490"/>
            <p14:sldId id="542"/>
            <p14:sldId id="491"/>
            <p14:sldId id="492"/>
            <p14:sldId id="272"/>
          </p14:sldIdLst>
        </p14:section>
        <p14:section name="611" id="{7B07F466-8486-4BB0-92C0-44B9D119C3E6}">
          <p14:sldIdLst>
            <p14:sldId id="266"/>
            <p14:sldId id="335"/>
            <p14:sldId id="543"/>
            <p14:sldId id="510"/>
            <p14:sldId id="509"/>
            <p14:sldId id="511"/>
            <p14:sldId id="512"/>
            <p14:sldId id="513"/>
          </p14:sldIdLst>
        </p14:section>
        <p14:section name="612" id="{FAE5E99F-1AED-4D27-8D84-0328B2288D18}">
          <p14:sldIdLst>
            <p14:sldId id="267"/>
            <p14:sldId id="336"/>
            <p14:sldId id="547"/>
            <p14:sldId id="497"/>
            <p14:sldId id="505"/>
            <p14:sldId id="498"/>
            <p14:sldId id="506"/>
            <p14:sldId id="499"/>
          </p14:sldIdLst>
        </p14:section>
        <p14:section name="619/626" id="{B8596E14-F19F-4846-A4FB-718C5A915509}">
          <p14:sldIdLst>
            <p14:sldId id="268"/>
            <p14:sldId id="337"/>
            <p14:sldId id="522"/>
            <p14:sldId id="523"/>
            <p14:sldId id="524"/>
            <p14:sldId id="526"/>
            <p14:sldId id="544"/>
            <p14:sldId id="545"/>
            <p14:sldId id="546"/>
            <p14:sldId id="551"/>
          </p14:sldIdLst>
        </p14:section>
        <p14:section name="628" id="{3A995038-F6C7-49AC-8E23-D6DE9DF5DAC1}">
          <p14:sldIdLst>
            <p14:sldId id="269"/>
            <p14:sldId id="344"/>
            <p14:sldId id="521"/>
            <p14:sldId id="529"/>
            <p14:sldId id="530"/>
            <p14:sldId id="531"/>
            <p14:sldId id="532"/>
            <p14:sldId id="533"/>
            <p14:sldId id="535"/>
            <p14:sldId id="527"/>
            <p14:sldId id="263"/>
            <p14:sldId id="360"/>
            <p14:sldId id="549"/>
            <p14:sldId id="362"/>
            <p14:sldId id="373"/>
            <p14:sldId id="354"/>
            <p14:sldId id="363"/>
            <p14:sldId id="364"/>
            <p14:sldId id="370"/>
            <p14:sldId id="371"/>
            <p14:sldId id="372"/>
            <p14:sldId id="352"/>
            <p14:sldId id="374"/>
            <p14:sldId id="375"/>
            <p14:sldId id="376"/>
            <p14:sldId id="377"/>
            <p14:sldId id="378"/>
            <p14:sldId id="550"/>
            <p14:sldId id="517"/>
            <p14:sldId id="324"/>
            <p14:sldId id="323"/>
            <p14:sldId id="534"/>
            <p14:sldId id="541"/>
            <p14:sldId id="356"/>
            <p14:sldId id="357"/>
            <p14:sldId id="487"/>
            <p14:sldId id="358"/>
            <p14:sldId id="359"/>
            <p14:sldId id="485"/>
            <p14:sldId id="519"/>
          </p14:sldIdLst>
        </p14:section>
      </p14:sectionLst>
    </p:ext>
    <p:ext uri="{EFAFB233-063F-42B5-8137-9DF3F51BA10A}">
      <p15:sldGuideLst xmlns:p15="http://schemas.microsoft.com/office/powerpoint/2012/main">
        <p15:guide id="1" orient="horz" pos="409">
          <p15:clr>
            <a:srgbClr val="A4A3A4"/>
          </p15:clr>
        </p15:guide>
        <p15:guide id="2" pos="462">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1C7DDB"/>
    <a:srgbClr val="70ADE8"/>
    <a:srgbClr val="0F238C"/>
    <a:srgbClr val="86CEF4"/>
    <a:srgbClr val="081765"/>
    <a:srgbClr val="0F238D"/>
    <a:srgbClr val="FFAF8B"/>
    <a:srgbClr val="FFA279"/>
    <a:srgbClr val="FF7F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2" autoAdjust="0"/>
    <p:restoredTop sz="87208" autoAdjust="0"/>
  </p:normalViewPr>
  <p:slideViewPr>
    <p:cSldViewPr snapToGrid="0">
      <p:cViewPr>
        <p:scale>
          <a:sx n="100" d="100"/>
          <a:sy n="100" d="100"/>
        </p:scale>
        <p:origin x="134" y="-62"/>
      </p:cViewPr>
      <p:guideLst>
        <p:guide orient="horz" pos="409"/>
        <p:guide pos="462"/>
      </p:guideLst>
    </p:cSldViewPr>
  </p:slideViewPr>
  <p:notesTextViewPr>
    <p:cViewPr>
      <p:scale>
        <a:sx n="1" d="1"/>
        <a:sy n="1" d="1"/>
      </p:scale>
      <p:origin x="0" y="0"/>
    </p:cViewPr>
  </p:notesTextViewPr>
  <p:notesViewPr>
    <p:cSldViewPr snapToGrid="0">
      <p:cViewPr>
        <p:scale>
          <a:sx n="1" d="2"/>
          <a:sy n="1" d="2"/>
        </p:scale>
        <p:origin x="0" y="0"/>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slide" Target="slides/slide79.xml"/><Relationship Id="rId89"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4" Type="http://schemas.openxmlformats.org/officeDocument/2006/relationships/slideMaster" Target="slideMasters/slideMaster1.xml"/><Relationship Id="rId9"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5179484" y="0"/>
            <a:ext cx="3962400" cy="3429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9FCD8DF2-53D4-4BF6-8978-143C17340C4B}" type="datetimeFigureOut">
              <a:rPr lang="en-US"/>
              <a:pPr/>
              <a:t>4/26/2019</a:t>
            </a:fld>
            <a:endParaRPr lang="en-US"/>
          </a:p>
        </p:txBody>
      </p:sp>
      <p:sp>
        <p:nvSpPr>
          <p:cNvPr id="4" name="Footer Placeholder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5179484" y="6513910"/>
            <a:ext cx="3962400" cy="3429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2329EE4-9E7B-4DC4-A0B9-464292B80270}" type="slidenum">
              <a:rPr lang="en-US"/>
              <a:pPr/>
              <a:t>‹#›</a:t>
            </a:fld>
            <a:endParaRPr lang="en-US"/>
          </a:p>
        </p:txBody>
      </p:sp>
    </p:spTree>
    <p:extLst>
      <p:ext uri="{BB962C8B-B14F-4D97-AF65-F5344CB8AC3E}">
        <p14:creationId xmlns:p14="http://schemas.microsoft.com/office/powerpoint/2010/main" val="189021673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5179484" y="0"/>
            <a:ext cx="3962400" cy="3429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58AA24D4-C142-4AD4-AFCF-F7BB80872E9B}" type="datetimeFigureOut">
              <a:rPr lang="en-US"/>
              <a:pPr/>
              <a:t>4/26/2019</a:t>
            </a:fld>
            <a:endParaRPr lang="en-US"/>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nl-NL" noProof="0"/>
              <a:t>Click to edit Master text styles</a:t>
            </a:r>
          </a:p>
          <a:p>
            <a:pPr lvl="1"/>
            <a:r>
              <a:rPr lang="nl-NL" noProof="0"/>
              <a:t>Second level</a:t>
            </a:r>
          </a:p>
          <a:p>
            <a:pPr lvl="2"/>
            <a:r>
              <a:rPr lang="nl-NL" noProof="0"/>
              <a:t>Third level</a:t>
            </a:r>
          </a:p>
          <a:p>
            <a:pPr lvl="3"/>
            <a:r>
              <a:rPr lang="nl-NL" noProof="0"/>
              <a:t>Fourth level</a:t>
            </a:r>
          </a:p>
          <a:p>
            <a:pPr lvl="4"/>
            <a:r>
              <a:rPr lang="nl-NL" noProof="0"/>
              <a:t>Fifth level</a:t>
            </a:r>
            <a:endParaRPr lang="en-US" noProof="0"/>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76975FB5-9214-4EFA-B591-A6F1A7368D3F}" type="slidenum">
              <a:rPr lang="en-US"/>
              <a:pPr/>
              <a:t>‹#›</a:t>
            </a:fld>
            <a:endParaRPr lang="en-US"/>
          </a:p>
        </p:txBody>
      </p:sp>
    </p:spTree>
    <p:extLst>
      <p:ext uri="{BB962C8B-B14F-4D97-AF65-F5344CB8AC3E}">
        <p14:creationId xmlns:p14="http://schemas.microsoft.com/office/powerpoint/2010/main" val="1166674645"/>
      </p:ext>
    </p:extLst>
  </p:cSld>
  <p:clrMap bg1="lt1" tx1="dk1" bg2="lt2" tx2="dk2" accent1="accent1" accent2="accent2" accent3="accent3" accent4="accent4" accent5="accent5" accent6="accent6" hlink="hlink" folHlink="folHlink"/>
  <p:hf hdr="0" dt="0"/>
  <p:notesStyle>
    <a:lvl1pPr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1pPr>
    <a:lvl2pPr marL="4572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verichek.net/calibrating-spectrometer.html"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sensing.konicaminolta.us/blog/essential-equipment-care-annual-spectrophotometer-calibration/"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endParaRPr lang="en-US" dirty="0"/>
          </a:p>
        </p:txBody>
      </p:sp>
      <p:sp>
        <p:nvSpPr>
          <p:cNvPr id="5" name="Slide Number Placeholder 4"/>
          <p:cNvSpPr>
            <a:spLocks noGrp="1"/>
          </p:cNvSpPr>
          <p:nvPr>
            <p:ph type="sldNum" sz="quarter" idx="11"/>
          </p:nvPr>
        </p:nvSpPr>
        <p:spPr/>
        <p:txBody>
          <a:bodyPr/>
          <a:lstStyle/>
          <a:p>
            <a:fld id="{76975FB5-9214-4EFA-B591-A6F1A7368D3F}" type="slidenum">
              <a:rPr lang="en-US" smtClean="0"/>
              <a:pPr/>
              <a:t>2</a:t>
            </a:fld>
            <a:endParaRPr lang="en-US" dirty="0"/>
          </a:p>
        </p:txBody>
      </p:sp>
    </p:spTree>
    <p:extLst>
      <p:ext uri="{BB962C8B-B14F-4D97-AF65-F5344CB8AC3E}">
        <p14:creationId xmlns:p14="http://schemas.microsoft.com/office/powerpoint/2010/main" val="25174382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Non linearity: Calibrated before, written in EEPROM of the spectrometer. This calibration does only collect that data.</a:t>
            </a:r>
          </a:p>
          <a:p>
            <a:pPr marL="171450" indent="-171450">
              <a:buFontTx/>
              <a:buChar char="-"/>
            </a:pPr>
            <a:r>
              <a:rPr lang="en-US" dirty="0"/>
              <a:t>One tip</a:t>
            </a:r>
          </a:p>
          <a:p>
            <a:pPr marL="171450" indent="-171450">
              <a:buFontTx/>
              <a:buChar char="-"/>
            </a:pPr>
            <a:r>
              <a:rPr lang="en-US" dirty="0"/>
              <a:t>Non-linearity here is defined as the difference between pixels of spectrometer. </a:t>
            </a:r>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17</a:t>
            </a:fld>
            <a:endParaRPr lang="en-US"/>
          </a:p>
        </p:txBody>
      </p:sp>
    </p:spTree>
    <p:extLst>
      <p:ext uri="{BB962C8B-B14F-4D97-AF65-F5344CB8AC3E}">
        <p14:creationId xmlns:p14="http://schemas.microsoft.com/office/powerpoint/2010/main" val="18239272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S PGothic" pitchFamily="34" charset="-128"/>
                <a:cs typeface="+mn-cs"/>
              </a:rPr>
              <a:t>The polynomial is calculated by measuring the AD Counts for a number of pixels (10) over different integration times to get the pixel data over a wide range from (in this example) 200 to 15500 counts. The measured AD Counts are corrected for the offset value by subtracting the dark spectrum. For each of the 10 pixels in the measurement the counts per second is calculated and normalized to its maximum value, which is set to 100%. In the left figure below the normalized counts per second are displayed against the measured AD Counts (corrected for dark). The polynomial is the best fit through these measured points. The right figure below has been created by applying the polynomial to the measured points, and recalculating the normalized counts per second. It is important to realize that the polynomial should be applied to the AD Counts that have been corrected for the dark counts.</a:t>
            </a:r>
            <a:endParaRPr lang="en-US"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fld id="{76975FB5-9214-4EFA-B591-A6F1A7368D3F}" type="slidenum">
              <a:rPr lang="en-US" smtClean="0"/>
              <a:pPr/>
              <a:t>18</a:t>
            </a:fld>
            <a:endParaRPr lang="en-US"/>
          </a:p>
        </p:txBody>
      </p:sp>
    </p:spTree>
    <p:extLst>
      <p:ext uri="{BB962C8B-B14F-4D97-AF65-F5344CB8AC3E}">
        <p14:creationId xmlns:p14="http://schemas.microsoft.com/office/powerpoint/2010/main" val="712805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S PGothic" pitchFamily="34" charset="-128"/>
                <a:cs typeface="+mn-cs"/>
              </a:rPr>
              <a:t>For each value (i.e. each pixel) </a:t>
            </a:r>
            <a:r>
              <a:rPr lang="en-US" sz="1200" i="1" kern="1200" dirty="0" err="1">
                <a:solidFill>
                  <a:schemeClr val="tx1"/>
                </a:solidFill>
                <a:effectLst/>
                <a:latin typeface="+mn-lt"/>
                <a:ea typeface="MS PGothic" pitchFamily="34" charset="-128"/>
                <a:cs typeface="+mn-cs"/>
              </a:rPr>
              <a:t>i</a:t>
            </a:r>
            <a:r>
              <a:rPr lang="en-US" sz="1200" kern="1200" dirty="0">
                <a:solidFill>
                  <a:schemeClr val="tx1"/>
                </a:solidFill>
                <a:effectLst/>
                <a:latin typeface="+mn-lt"/>
                <a:ea typeface="MS PGothic" pitchFamily="34" charset="-128"/>
                <a:cs typeface="+mn-cs"/>
              </a:rPr>
              <a:t>, calculate </a:t>
            </a:r>
            <a:r>
              <a:rPr lang="en-US" sz="1200" i="1" kern="1200" dirty="0">
                <a:solidFill>
                  <a:schemeClr val="tx1"/>
                </a:solidFill>
                <a:effectLst/>
                <a:latin typeface="+mn-lt"/>
                <a:ea typeface="MS PGothic" pitchFamily="34" charset="-128"/>
                <a:cs typeface="+mn-cs"/>
              </a:rPr>
              <a:t>T</a:t>
            </a:r>
            <a:r>
              <a:rPr lang="en-US" sz="1200" kern="1200" dirty="0">
                <a:solidFill>
                  <a:schemeClr val="tx1"/>
                </a:solidFill>
                <a:effectLst/>
                <a:latin typeface="+mn-lt"/>
                <a:ea typeface="MS PGothic" pitchFamily="34" charset="-128"/>
                <a:cs typeface="+mn-cs"/>
              </a:rPr>
              <a:t> by inspecting the intensity </a:t>
            </a:r>
            <a:r>
              <a:rPr lang="en-US" sz="1200" i="1" kern="1200" dirty="0">
                <a:solidFill>
                  <a:schemeClr val="tx1"/>
                </a:solidFill>
                <a:effectLst/>
                <a:latin typeface="+mn-lt"/>
                <a:ea typeface="MS PGothic" pitchFamily="34" charset="-128"/>
                <a:cs typeface="+mn-cs"/>
              </a:rPr>
              <a:t>S</a:t>
            </a:r>
            <a:r>
              <a:rPr lang="en-US" sz="1200" i="1" kern="1200" baseline="-25000" dirty="0">
                <a:solidFill>
                  <a:schemeClr val="tx1"/>
                </a:solidFill>
                <a:effectLst/>
                <a:latin typeface="+mn-lt"/>
                <a:ea typeface="MS PGothic" pitchFamily="34" charset="-128"/>
                <a:cs typeface="+mn-cs"/>
              </a:rPr>
              <a:t>i</a:t>
            </a:r>
            <a:r>
              <a:rPr lang="en-US" sz="1200" kern="1200" dirty="0">
                <a:solidFill>
                  <a:schemeClr val="tx1"/>
                </a:solidFill>
                <a:effectLst/>
                <a:latin typeface="+mn-lt"/>
                <a:ea typeface="MS PGothic" pitchFamily="34" charset="-128"/>
                <a:cs typeface="+mn-cs"/>
              </a:rPr>
              <a:t> of pixel </a:t>
            </a:r>
            <a:r>
              <a:rPr lang="en-US" sz="1200" i="1" kern="1200" dirty="0">
                <a:solidFill>
                  <a:schemeClr val="tx1"/>
                </a:solidFill>
                <a:effectLst/>
                <a:latin typeface="+mn-lt"/>
                <a:ea typeface="MS PGothic" pitchFamily="34" charset="-128"/>
                <a:cs typeface="+mn-cs"/>
              </a:rPr>
              <a:t>I</a:t>
            </a:r>
            <a:r>
              <a:rPr lang="en-US" sz="1200" kern="1200" dirty="0">
                <a:solidFill>
                  <a:schemeClr val="tx1"/>
                </a:solidFill>
                <a:effectLst/>
                <a:latin typeface="+mn-lt"/>
                <a:ea typeface="MS PGothic" pitchFamily="34" charset="-128"/>
                <a:cs typeface="+mn-cs"/>
              </a:rPr>
              <a:t> of the spectrum via the following scheme:</a:t>
            </a:r>
          </a:p>
          <a:p>
            <a:pPr lvl="0"/>
            <a:r>
              <a:rPr lang="en-US" sz="1200" kern="1200" dirty="0">
                <a:solidFill>
                  <a:schemeClr val="tx1"/>
                </a:solidFill>
                <a:effectLst/>
                <a:latin typeface="+mn-lt"/>
                <a:ea typeface="MS PGothic" pitchFamily="34" charset="-128"/>
                <a:cs typeface="+mn-cs"/>
              </a:rPr>
              <a:t>If </a:t>
            </a:r>
            <a:r>
              <a:rPr lang="en-US" sz="1200" i="1" kern="1200" dirty="0">
                <a:solidFill>
                  <a:schemeClr val="tx1"/>
                </a:solidFill>
                <a:effectLst/>
                <a:latin typeface="+mn-lt"/>
                <a:ea typeface="MS PGothic" pitchFamily="34" charset="-128"/>
                <a:cs typeface="+mn-cs"/>
              </a:rPr>
              <a:t>S</a:t>
            </a:r>
            <a:r>
              <a:rPr lang="en-US" sz="1200" i="1" kern="1200" baseline="-25000" dirty="0">
                <a:solidFill>
                  <a:schemeClr val="tx1"/>
                </a:solidFill>
                <a:effectLst/>
                <a:latin typeface="+mn-lt"/>
                <a:ea typeface="MS PGothic" pitchFamily="34" charset="-128"/>
                <a:cs typeface="+mn-cs"/>
              </a:rPr>
              <a:t>i</a:t>
            </a:r>
            <a:r>
              <a:rPr lang="en-US" sz="1200" kern="1200" dirty="0">
                <a:solidFill>
                  <a:schemeClr val="tx1"/>
                </a:solidFill>
                <a:effectLst/>
                <a:latin typeface="+mn-lt"/>
                <a:ea typeface="MS PGothic" pitchFamily="34" charset="-128"/>
                <a:cs typeface="+mn-cs"/>
              </a:rPr>
              <a:t> is smaller than the EC </a:t>
            </a:r>
            <a:r>
              <a:rPr lang="en-US" sz="1200" kern="1200" dirty="0" err="1">
                <a:solidFill>
                  <a:schemeClr val="tx1"/>
                </a:solidFill>
                <a:effectLst/>
                <a:latin typeface="+mn-lt"/>
                <a:ea typeface="MS PGothic" pitchFamily="34" charset="-128"/>
                <a:cs typeface="+mn-cs"/>
              </a:rPr>
              <a:t>SpectrometerNLLow</a:t>
            </a:r>
            <a:r>
              <a:rPr lang="en-US" sz="1200" kern="1200" dirty="0">
                <a:solidFill>
                  <a:schemeClr val="tx1"/>
                </a:solidFill>
                <a:effectLst/>
                <a:latin typeface="+mn-lt"/>
                <a:ea typeface="MS PGothic" pitchFamily="34" charset="-128"/>
                <a:cs typeface="+mn-cs"/>
              </a:rPr>
              <a:t>, then </a:t>
            </a:r>
            <a:r>
              <a:rPr lang="en-US" sz="1200" i="1" kern="1200" dirty="0" err="1">
                <a:solidFill>
                  <a:schemeClr val="tx1"/>
                </a:solidFill>
                <a:effectLst/>
                <a:latin typeface="+mn-lt"/>
                <a:ea typeface="MS PGothic" pitchFamily="34" charset="-128"/>
                <a:cs typeface="+mn-cs"/>
              </a:rPr>
              <a:t>T­</a:t>
            </a:r>
            <a:r>
              <a:rPr lang="en-US" sz="1200" i="1" kern="1200" baseline="-25000" dirty="0" err="1">
                <a:solidFill>
                  <a:schemeClr val="tx1"/>
                </a:solidFill>
                <a:effectLst/>
                <a:latin typeface="+mn-lt"/>
                <a:ea typeface="MS PGothic" pitchFamily="34" charset="-128"/>
                <a:cs typeface="+mn-cs"/>
              </a:rPr>
              <a:t>i</a:t>
            </a:r>
            <a:r>
              <a:rPr lang="en-US" sz="1200" kern="1200" dirty="0">
                <a:solidFill>
                  <a:schemeClr val="tx1"/>
                </a:solidFill>
                <a:effectLst/>
                <a:latin typeface="+mn-lt"/>
                <a:ea typeface="MS PGothic" pitchFamily="34" charset="-128"/>
                <a:cs typeface="+mn-cs"/>
              </a:rPr>
              <a:t> = </a:t>
            </a:r>
            <a:r>
              <a:rPr lang="en-US" sz="1200" kern="1200" dirty="0" err="1">
                <a:solidFill>
                  <a:schemeClr val="tx1"/>
                </a:solidFill>
                <a:effectLst/>
                <a:latin typeface="+mn-lt"/>
                <a:ea typeface="MS PGothic" pitchFamily="34" charset="-128"/>
                <a:cs typeface="+mn-cs"/>
              </a:rPr>
              <a:t>SpectrometerNLLow</a:t>
            </a:r>
            <a:r>
              <a:rPr lang="en-US" sz="1200" kern="1200" dirty="0">
                <a:solidFill>
                  <a:schemeClr val="tx1"/>
                </a:solidFill>
                <a:effectLst/>
                <a:latin typeface="+mn-lt"/>
                <a:ea typeface="MS PGothic" pitchFamily="34" charset="-128"/>
                <a:cs typeface="+mn-cs"/>
              </a:rPr>
              <a:t>.</a:t>
            </a:r>
          </a:p>
          <a:p>
            <a:pPr lvl="0"/>
            <a:r>
              <a:rPr lang="en-US" sz="1200" kern="1200" dirty="0">
                <a:solidFill>
                  <a:schemeClr val="tx1"/>
                </a:solidFill>
                <a:effectLst/>
                <a:latin typeface="+mn-lt"/>
                <a:ea typeface="MS PGothic" pitchFamily="34" charset="-128"/>
                <a:cs typeface="+mn-cs"/>
              </a:rPr>
              <a:t>Else if </a:t>
            </a:r>
            <a:r>
              <a:rPr lang="en-US" sz="1200" i="1" kern="1200" dirty="0">
                <a:solidFill>
                  <a:schemeClr val="tx1"/>
                </a:solidFill>
                <a:effectLst/>
                <a:latin typeface="+mn-lt"/>
                <a:ea typeface="MS PGothic" pitchFamily="34" charset="-128"/>
                <a:cs typeface="+mn-cs"/>
              </a:rPr>
              <a:t>S­</a:t>
            </a:r>
            <a:r>
              <a:rPr lang="en-US" sz="1200" i="1" kern="1200" baseline="-25000" dirty="0">
                <a:solidFill>
                  <a:schemeClr val="tx1"/>
                </a:solidFill>
                <a:effectLst/>
                <a:latin typeface="+mn-lt"/>
                <a:ea typeface="MS PGothic" pitchFamily="34" charset="-128"/>
                <a:cs typeface="+mn-cs"/>
              </a:rPr>
              <a:t>i</a:t>
            </a:r>
            <a:r>
              <a:rPr lang="en-US" sz="1200" kern="1200" dirty="0">
                <a:solidFill>
                  <a:schemeClr val="tx1"/>
                </a:solidFill>
                <a:effectLst/>
                <a:latin typeface="+mn-lt"/>
                <a:ea typeface="MS PGothic" pitchFamily="34" charset="-128"/>
                <a:cs typeface="+mn-cs"/>
              </a:rPr>
              <a:t> is greater than the EC </a:t>
            </a:r>
            <a:r>
              <a:rPr lang="en-US" sz="1200" kern="1200" dirty="0" err="1">
                <a:solidFill>
                  <a:schemeClr val="tx1"/>
                </a:solidFill>
                <a:effectLst/>
                <a:latin typeface="+mn-lt"/>
                <a:ea typeface="MS PGothic" pitchFamily="34" charset="-128"/>
                <a:cs typeface="+mn-cs"/>
              </a:rPr>
              <a:t>SpectrometerNLHigh</a:t>
            </a:r>
            <a:r>
              <a:rPr lang="en-US" sz="1200" kern="1200" dirty="0">
                <a:solidFill>
                  <a:schemeClr val="tx1"/>
                </a:solidFill>
                <a:effectLst/>
                <a:latin typeface="+mn-lt"/>
                <a:ea typeface="MS PGothic" pitchFamily="34" charset="-128"/>
                <a:cs typeface="+mn-cs"/>
              </a:rPr>
              <a:t>, then </a:t>
            </a:r>
            <a:r>
              <a:rPr lang="en-US" sz="1200" i="1" kern="1200" dirty="0" err="1">
                <a:solidFill>
                  <a:schemeClr val="tx1"/>
                </a:solidFill>
                <a:effectLst/>
                <a:latin typeface="+mn-lt"/>
                <a:ea typeface="MS PGothic" pitchFamily="34" charset="-128"/>
                <a:cs typeface="+mn-cs"/>
              </a:rPr>
              <a:t>T</a:t>
            </a:r>
            <a:r>
              <a:rPr lang="en-US" sz="1200" i="1" kern="1200" baseline="-25000" dirty="0" err="1">
                <a:solidFill>
                  <a:schemeClr val="tx1"/>
                </a:solidFill>
                <a:effectLst/>
                <a:latin typeface="+mn-lt"/>
                <a:ea typeface="MS PGothic" pitchFamily="34" charset="-128"/>
                <a:cs typeface="+mn-cs"/>
              </a:rPr>
              <a:t>i</a:t>
            </a:r>
            <a:r>
              <a:rPr lang="en-US" sz="1200" kern="1200" dirty="0">
                <a:solidFill>
                  <a:schemeClr val="tx1"/>
                </a:solidFill>
                <a:effectLst/>
                <a:latin typeface="+mn-lt"/>
                <a:ea typeface="MS PGothic" pitchFamily="34" charset="-128"/>
                <a:cs typeface="+mn-cs"/>
              </a:rPr>
              <a:t> = </a:t>
            </a:r>
            <a:r>
              <a:rPr lang="en-US" sz="1200" kern="1200" dirty="0" err="1">
                <a:solidFill>
                  <a:schemeClr val="tx1"/>
                </a:solidFill>
                <a:effectLst/>
                <a:latin typeface="+mn-lt"/>
                <a:ea typeface="MS PGothic" pitchFamily="34" charset="-128"/>
                <a:cs typeface="+mn-cs"/>
              </a:rPr>
              <a:t>SpectrometerNLHigh</a:t>
            </a:r>
            <a:r>
              <a:rPr lang="en-US" sz="1200" kern="1200" dirty="0">
                <a:solidFill>
                  <a:schemeClr val="tx1"/>
                </a:solidFill>
                <a:effectLst/>
                <a:latin typeface="+mn-lt"/>
                <a:ea typeface="MS PGothic" pitchFamily="34" charset="-128"/>
                <a:cs typeface="+mn-cs"/>
              </a:rPr>
              <a:t>.</a:t>
            </a:r>
          </a:p>
          <a:p>
            <a:pPr lvl="0"/>
            <a:r>
              <a:rPr lang="en-US" sz="1200" kern="1200" dirty="0">
                <a:solidFill>
                  <a:schemeClr val="tx1"/>
                </a:solidFill>
                <a:effectLst/>
                <a:latin typeface="+mn-lt"/>
                <a:ea typeface="MS PGothic" pitchFamily="34" charset="-128"/>
                <a:cs typeface="+mn-cs"/>
              </a:rPr>
              <a:t>Else </a:t>
            </a:r>
            <a:r>
              <a:rPr lang="en-US" sz="1200" i="1" kern="1200" dirty="0" err="1">
                <a:solidFill>
                  <a:schemeClr val="tx1"/>
                </a:solidFill>
                <a:effectLst/>
                <a:latin typeface="+mn-lt"/>
                <a:ea typeface="MS PGothic" pitchFamily="34" charset="-128"/>
                <a:cs typeface="+mn-cs"/>
              </a:rPr>
              <a:t>T</a:t>
            </a:r>
            <a:r>
              <a:rPr lang="en-US" sz="1200" i="1" kern="1200" baseline="-25000" dirty="0" err="1">
                <a:solidFill>
                  <a:schemeClr val="tx1"/>
                </a:solidFill>
                <a:effectLst/>
                <a:latin typeface="+mn-lt"/>
                <a:ea typeface="MS PGothic" pitchFamily="34" charset="-128"/>
                <a:cs typeface="+mn-cs"/>
              </a:rPr>
              <a:t>i</a:t>
            </a:r>
            <a:r>
              <a:rPr lang="en-US" sz="1200" i="1" kern="1200" dirty="0">
                <a:solidFill>
                  <a:schemeClr val="tx1"/>
                </a:solidFill>
                <a:effectLst/>
                <a:latin typeface="+mn-lt"/>
                <a:ea typeface="MS PGothic" pitchFamily="34" charset="-128"/>
                <a:cs typeface="+mn-cs"/>
              </a:rPr>
              <a:t> = S</a:t>
            </a:r>
            <a:r>
              <a:rPr lang="en-US" sz="1200" i="1" kern="1200" baseline="-25000" dirty="0">
                <a:solidFill>
                  <a:schemeClr val="tx1"/>
                </a:solidFill>
                <a:effectLst/>
                <a:latin typeface="+mn-lt"/>
                <a:ea typeface="MS PGothic" pitchFamily="34" charset="-128"/>
                <a:cs typeface="+mn-cs"/>
              </a:rPr>
              <a:t>i</a:t>
            </a:r>
            <a:r>
              <a:rPr lang="en-US" sz="1200" kern="1200" dirty="0">
                <a:solidFill>
                  <a:schemeClr val="tx1"/>
                </a:solidFill>
                <a:effectLst/>
                <a:latin typeface="+mn-lt"/>
                <a:ea typeface="MS PGothic" pitchFamily="34" charset="-128"/>
                <a:cs typeface="+mn-cs"/>
              </a:rPr>
              <a:t>.</a:t>
            </a:r>
          </a:p>
          <a:p>
            <a:r>
              <a:rPr lang="en-US" sz="1200" kern="1200" dirty="0">
                <a:solidFill>
                  <a:schemeClr val="tx1"/>
                </a:solidFill>
                <a:effectLst/>
                <a:latin typeface="+mn-lt"/>
                <a:ea typeface="MS PGothic" pitchFamily="34" charset="-128"/>
                <a:cs typeface="+mn-cs"/>
              </a:rPr>
              <a:t> </a:t>
            </a:r>
          </a:p>
          <a:p>
            <a:r>
              <a:rPr lang="en-US" sz="1200" kern="1200" dirty="0">
                <a:solidFill>
                  <a:schemeClr val="tx1"/>
                </a:solidFill>
                <a:effectLst/>
                <a:latin typeface="+mn-lt"/>
                <a:ea typeface="MS PGothic" pitchFamily="34" charset="-128"/>
                <a:cs typeface="+mn-cs"/>
              </a:rPr>
              <a:t>In other words, the spectrum </a:t>
            </a:r>
            <a:r>
              <a:rPr lang="en-US" sz="1200" i="1" kern="1200" dirty="0">
                <a:solidFill>
                  <a:schemeClr val="tx1"/>
                </a:solidFill>
                <a:effectLst/>
                <a:latin typeface="+mn-lt"/>
                <a:ea typeface="MS PGothic" pitchFamily="34" charset="-128"/>
                <a:cs typeface="+mn-cs"/>
              </a:rPr>
              <a:t>T</a:t>
            </a:r>
            <a:r>
              <a:rPr lang="en-US" sz="1200" kern="1200" dirty="0">
                <a:solidFill>
                  <a:schemeClr val="tx1"/>
                </a:solidFill>
                <a:effectLst/>
                <a:latin typeface="+mn-lt"/>
                <a:ea typeface="MS PGothic" pitchFamily="34" charset="-128"/>
                <a:cs typeface="+mn-cs"/>
              </a:rPr>
              <a:t> is the result of clamping the spectrum </a:t>
            </a:r>
            <a:r>
              <a:rPr lang="en-US" sz="1200" i="1" kern="1200" dirty="0">
                <a:solidFill>
                  <a:schemeClr val="tx1"/>
                </a:solidFill>
                <a:effectLst/>
                <a:latin typeface="+mn-lt"/>
                <a:ea typeface="MS PGothic" pitchFamily="34" charset="-128"/>
                <a:cs typeface="+mn-cs"/>
              </a:rPr>
              <a:t>S</a:t>
            </a:r>
            <a:r>
              <a:rPr lang="en-US" sz="1200" kern="1200" dirty="0">
                <a:solidFill>
                  <a:schemeClr val="tx1"/>
                </a:solidFill>
                <a:effectLst/>
                <a:latin typeface="+mn-lt"/>
                <a:ea typeface="MS PGothic" pitchFamily="34" charset="-128"/>
                <a:cs typeface="+mn-cs"/>
              </a:rPr>
              <a:t> to the range [</a:t>
            </a:r>
            <a:r>
              <a:rPr lang="en-US" sz="1200" kern="1200" dirty="0" err="1">
                <a:solidFill>
                  <a:schemeClr val="tx1"/>
                </a:solidFill>
                <a:effectLst/>
                <a:latin typeface="+mn-lt"/>
                <a:ea typeface="MS PGothic" pitchFamily="34" charset="-128"/>
                <a:cs typeface="+mn-cs"/>
              </a:rPr>
              <a:t>SpectrometerNLLow</a:t>
            </a:r>
            <a:r>
              <a:rPr lang="en-US" sz="1200" kern="1200" dirty="0">
                <a:solidFill>
                  <a:schemeClr val="tx1"/>
                </a:solidFill>
                <a:effectLst/>
                <a:latin typeface="+mn-lt"/>
                <a:ea typeface="MS PGothic" pitchFamily="34" charset="-128"/>
                <a:cs typeface="+mn-cs"/>
              </a:rPr>
              <a:t>, </a:t>
            </a:r>
            <a:r>
              <a:rPr lang="en-US" sz="1200" kern="1200" dirty="0" err="1">
                <a:solidFill>
                  <a:schemeClr val="tx1"/>
                </a:solidFill>
                <a:effectLst/>
                <a:latin typeface="+mn-lt"/>
                <a:ea typeface="MS PGothic" pitchFamily="34" charset="-128"/>
                <a:cs typeface="+mn-cs"/>
              </a:rPr>
              <a:t>SpectrometerNLHigh</a:t>
            </a:r>
            <a:r>
              <a:rPr lang="en-US" sz="1200" kern="1200" dirty="0">
                <a:solidFill>
                  <a:schemeClr val="tx1"/>
                </a:solidFill>
                <a:effectLst/>
                <a:latin typeface="+mn-lt"/>
                <a:ea typeface="MS PGothic" pitchFamily="34" charset="-128"/>
                <a:cs typeface="+mn-cs"/>
              </a:rPr>
              <a:t>].</a:t>
            </a:r>
            <a:endParaRPr lang="en-US"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fld id="{76975FB5-9214-4EFA-B591-A6F1A7368D3F}" type="slidenum">
              <a:rPr lang="en-US" smtClean="0"/>
              <a:pPr/>
              <a:t>19</a:t>
            </a:fld>
            <a:endParaRPr lang="en-US"/>
          </a:p>
        </p:txBody>
      </p:sp>
    </p:spTree>
    <p:extLst>
      <p:ext uri="{BB962C8B-B14F-4D97-AF65-F5344CB8AC3E}">
        <p14:creationId xmlns:p14="http://schemas.microsoft.com/office/powerpoint/2010/main" val="3019444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Irradiance: Calibrated before, written in EEPROM of the spectrometer. This calibration does only collect that data.</a:t>
            </a:r>
          </a:p>
          <a:p>
            <a:pPr marL="171450" indent="-171450">
              <a:buFontTx/>
              <a:buChar char="-"/>
            </a:pPr>
            <a:r>
              <a:rPr lang="en-US" dirty="0"/>
              <a:t>One tip</a:t>
            </a:r>
          </a:p>
          <a:p>
            <a:pPr marL="171450" indent="-171450">
              <a:buFontTx/>
              <a:buChar char="-"/>
            </a:pPr>
            <a:r>
              <a:rPr lang="en-US" dirty="0"/>
              <a:t>Irradiance here is defined the amount of light certain pixels accept.</a:t>
            </a:r>
          </a:p>
          <a:p>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25</a:t>
            </a:fld>
            <a:endParaRPr lang="en-US"/>
          </a:p>
        </p:txBody>
      </p:sp>
    </p:spTree>
    <p:extLst>
      <p:ext uri="{BB962C8B-B14F-4D97-AF65-F5344CB8AC3E}">
        <p14:creationId xmlns:p14="http://schemas.microsoft.com/office/powerpoint/2010/main" val="126634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It makes the spectrometer wavelength measurement much more efficient, accurate.</a:t>
            </a:r>
          </a:p>
          <a:p>
            <a:pPr marL="171450" indent="-171450">
              <a:buFontTx/>
              <a:buChar char="-"/>
            </a:pPr>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33</a:t>
            </a:fld>
            <a:endParaRPr lang="en-US"/>
          </a:p>
        </p:txBody>
      </p:sp>
    </p:spTree>
    <p:extLst>
      <p:ext uri="{BB962C8B-B14F-4D97-AF65-F5344CB8AC3E}">
        <p14:creationId xmlns:p14="http://schemas.microsoft.com/office/powerpoint/2010/main" val="250242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fld id="{76975FB5-9214-4EFA-B591-A6F1A7368D3F}" type="slidenum">
              <a:rPr lang="en-US" smtClean="0"/>
              <a:pPr/>
              <a:t>36</a:t>
            </a:fld>
            <a:endParaRPr lang="en-US"/>
          </a:p>
        </p:txBody>
      </p:sp>
    </p:spTree>
    <p:extLst>
      <p:ext uri="{BB962C8B-B14F-4D97-AF65-F5344CB8AC3E}">
        <p14:creationId xmlns:p14="http://schemas.microsoft.com/office/powerpoint/2010/main" val="40267817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Checks the spectrometers SNR, pixel intensities, temperature</a:t>
            </a:r>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43</a:t>
            </a:fld>
            <a:endParaRPr lang="en-US"/>
          </a:p>
        </p:txBody>
      </p:sp>
    </p:spTree>
    <p:extLst>
      <p:ext uri="{BB962C8B-B14F-4D97-AF65-F5344CB8AC3E}">
        <p14:creationId xmlns:p14="http://schemas.microsoft.com/office/powerpoint/2010/main" val="20171743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MS PGothic" pitchFamily="34" charset="-128"/>
                <a:cs typeface="+mn-cs"/>
              </a:rPr>
              <a:t>The wavelength step between two neighbor pixels is about 0.32 nm. Each pixel is 14 um width and 200um long, so that the physical distance between two pixels is 14 um.</a:t>
            </a:r>
          </a:p>
          <a:p>
            <a:endParaRPr lang="en-US"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fld id="{76975FB5-9214-4EFA-B591-A6F1A7368D3F}" type="slidenum">
              <a:rPr lang="en-US" smtClean="0"/>
              <a:pPr/>
              <a:t>44</a:t>
            </a:fld>
            <a:endParaRPr lang="en-US"/>
          </a:p>
        </p:txBody>
      </p:sp>
    </p:spTree>
    <p:extLst>
      <p:ext uri="{BB962C8B-B14F-4D97-AF65-F5344CB8AC3E}">
        <p14:creationId xmlns:p14="http://schemas.microsoft.com/office/powerpoint/2010/main" val="916822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as the Dark noise, but this time check 3 different IT.</a:t>
            </a:r>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fld id="{76975FB5-9214-4EFA-B591-A6F1A7368D3F}" type="slidenum">
              <a:rPr lang="en-US" smtClean="0"/>
              <a:pPr/>
              <a:t>47</a:t>
            </a:fld>
            <a:endParaRPr lang="en-US"/>
          </a:p>
        </p:txBody>
      </p:sp>
    </p:spTree>
    <p:extLst>
      <p:ext uri="{BB962C8B-B14F-4D97-AF65-F5344CB8AC3E}">
        <p14:creationId xmlns:p14="http://schemas.microsoft.com/office/powerpoint/2010/main" val="36038373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S PGothic" pitchFamily="34" charset="-128"/>
                <a:cs typeface="+mn-cs"/>
              </a:rPr>
              <a:t>Signal_Factor</a:t>
            </a:r>
            <a:r>
              <a:rPr lang="en-US" sz="1200" kern="1200" dirty="0">
                <a:solidFill>
                  <a:schemeClr val="tx1"/>
                </a:solidFill>
                <a:effectLst/>
                <a:latin typeface="+mn-lt"/>
                <a:ea typeface="MS PGothic" pitchFamily="34" charset="-128"/>
                <a:cs typeface="+mn-cs"/>
              </a:rPr>
              <a:t> = Signal(IT_1)</a:t>
            </a:r>
            <a:r>
              <a:rPr lang="en-US" sz="1200" kern="1200" baseline="-25000" dirty="0">
                <a:solidFill>
                  <a:schemeClr val="tx1"/>
                </a:solidFill>
                <a:effectLst/>
                <a:latin typeface="+mn-lt"/>
                <a:ea typeface="MS PGothic" pitchFamily="34" charset="-128"/>
                <a:cs typeface="+mn-cs"/>
              </a:rPr>
              <a:t>pixel(n)</a:t>
            </a:r>
            <a:r>
              <a:rPr lang="en-US" sz="1200" kern="1200" dirty="0">
                <a:solidFill>
                  <a:schemeClr val="tx1"/>
                </a:solidFill>
                <a:effectLst/>
                <a:latin typeface="+mn-lt"/>
                <a:ea typeface="MS PGothic" pitchFamily="34" charset="-128"/>
                <a:cs typeface="+mn-cs"/>
              </a:rPr>
              <a:t> / Signal(IT_2)</a:t>
            </a:r>
            <a:r>
              <a:rPr lang="en-US" sz="1200" kern="1200" baseline="-25000" dirty="0">
                <a:solidFill>
                  <a:schemeClr val="tx1"/>
                </a:solidFill>
                <a:effectLst/>
                <a:latin typeface="+mn-lt"/>
                <a:ea typeface="MS PGothic" pitchFamily="34" charset="-128"/>
                <a:cs typeface="+mn-cs"/>
              </a:rPr>
              <a:t>pixel(n)</a:t>
            </a:r>
            <a:r>
              <a:rPr lang="en-US" sz="1200" kern="1200" dirty="0">
                <a:solidFill>
                  <a:schemeClr val="tx1"/>
                </a:solidFill>
                <a:effectLst/>
                <a:latin typeface="+mn-lt"/>
                <a:ea typeface="MS PGothic" pitchFamily="34" charset="-128"/>
                <a:cs typeface="+mn-cs"/>
              </a:rPr>
              <a:t> </a:t>
            </a:r>
          </a:p>
          <a:p>
            <a:r>
              <a:rPr lang="en-US" sz="1200" kern="1200" dirty="0">
                <a:solidFill>
                  <a:schemeClr val="tx1"/>
                </a:solidFill>
                <a:effectLst/>
                <a:latin typeface="+mn-lt"/>
                <a:ea typeface="MS PGothic" pitchFamily="34" charset="-128"/>
                <a:cs typeface="+mn-cs"/>
              </a:rPr>
              <a:t>default 1/(1/4)±5%= 4±5%</a:t>
            </a:r>
          </a:p>
          <a:p>
            <a:r>
              <a:rPr lang="en-US" sz="1200" kern="1200" dirty="0">
                <a:solidFill>
                  <a:schemeClr val="tx1"/>
                </a:solidFill>
                <a:effectLst/>
                <a:latin typeface="+mn-lt"/>
                <a:ea typeface="MS PGothic" pitchFamily="34" charset="-128"/>
                <a:cs typeface="+mn-cs"/>
              </a:rPr>
              <a:t>The IT_2 is ¼ times of the IT_1 time</a:t>
            </a:r>
            <a:endParaRPr lang="en-US"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fld id="{76975FB5-9214-4EFA-B591-A6F1A7368D3F}" type="slidenum">
              <a:rPr lang="en-US" smtClean="0"/>
              <a:pPr/>
              <a:t>48</a:t>
            </a:fld>
            <a:endParaRPr lang="en-US"/>
          </a:p>
        </p:txBody>
      </p:sp>
    </p:spTree>
    <p:extLst>
      <p:ext uri="{BB962C8B-B14F-4D97-AF65-F5344CB8AC3E}">
        <p14:creationId xmlns:p14="http://schemas.microsoft.com/office/powerpoint/2010/main" val="2182816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S PGothic" pitchFamily="34" charset="-128"/>
                <a:cs typeface="+mn-cs"/>
              </a:rPr>
              <a:t>Calibration should be conducted at least once a year, regardless of how often the spectrometer is used. Results can be affected by long-term lack of use as well as things like dust being knocked about can adversely affect results.</a:t>
            </a:r>
          </a:p>
          <a:p>
            <a:endParaRPr lang="en-US" sz="1200" b="0" i="0" kern="1200" dirty="0">
              <a:solidFill>
                <a:schemeClr val="tx1"/>
              </a:solidFill>
              <a:effectLst/>
              <a:latin typeface="+mn-lt"/>
              <a:ea typeface="MS PGothic" pitchFamily="34" charset="-128"/>
              <a:cs typeface="+mn-cs"/>
            </a:endParaRPr>
          </a:p>
          <a:p>
            <a:r>
              <a:rPr lang="en-US" dirty="0">
                <a:hlinkClick r:id="rId3"/>
              </a:rPr>
              <a:t>https://verichek.net/calibrating-spectrometer.html</a:t>
            </a:r>
            <a:endParaRPr lang="en-US" dirty="0"/>
          </a:p>
          <a:p>
            <a:endParaRPr lang="en-US" dirty="0"/>
          </a:p>
          <a:p>
            <a:r>
              <a:rPr lang="en-US" sz="1200" kern="1200" dirty="0">
                <a:solidFill>
                  <a:schemeClr val="tx1"/>
                </a:solidFill>
                <a:effectLst/>
                <a:latin typeface="+mn-lt"/>
                <a:ea typeface="MS PGothic" pitchFamily="34" charset="-128"/>
                <a:cs typeface="+mn-cs"/>
              </a:rPr>
              <a:t>As for the frequency to do spectrometer calibration to ensure its precision, I would suggest CSE to tell customer that it is suggested to perform SM cal. on daily basis to ensure the precision or at least to do annual cal.</a:t>
            </a:r>
          </a:p>
          <a:p>
            <a:r>
              <a:rPr lang="en-US" sz="1200" u="sng" kern="1200" dirty="0">
                <a:solidFill>
                  <a:schemeClr val="tx1"/>
                </a:solidFill>
                <a:effectLst/>
                <a:latin typeface="+mn-lt"/>
                <a:ea typeface="MS PGothic" pitchFamily="34" charset="-128"/>
                <a:cs typeface="+mn-cs"/>
                <a:hlinkClick r:id="rId4"/>
              </a:rPr>
              <a:t>Essential Equipment Care: Annual Spectrophotometer Calibration</a:t>
            </a:r>
            <a:endParaRPr lang="en-US" sz="1200" kern="1200" dirty="0">
              <a:solidFill>
                <a:schemeClr val="tx1"/>
              </a:solidFill>
              <a:effectLst/>
              <a:latin typeface="+mn-lt"/>
              <a:ea typeface="MS PGothic" pitchFamily="34" charset="-128"/>
              <a:cs typeface="+mn-cs"/>
            </a:endParaRPr>
          </a:p>
          <a:p>
            <a:endParaRPr lang="en-US"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fld id="{76975FB5-9214-4EFA-B591-A6F1A7368D3F}" type="slidenum">
              <a:rPr lang="en-US" smtClean="0"/>
              <a:pPr/>
              <a:t>4</a:t>
            </a:fld>
            <a:endParaRPr lang="en-US"/>
          </a:p>
        </p:txBody>
      </p:sp>
    </p:spTree>
    <p:extLst>
      <p:ext uri="{BB962C8B-B14F-4D97-AF65-F5344CB8AC3E}">
        <p14:creationId xmlns:p14="http://schemas.microsoft.com/office/powerpoint/2010/main" val="36439528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t>
            </a:r>
            <a:r>
              <a:rPr lang="en-US" dirty="0" err="1"/>
              <a:t>OoS</a:t>
            </a:r>
            <a:r>
              <a:rPr lang="en-US" dirty="0"/>
              <a:t>.</a:t>
            </a:r>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fld id="{76975FB5-9214-4EFA-B591-A6F1A7368D3F}" type="slidenum">
              <a:rPr lang="en-US" smtClean="0"/>
              <a:pPr/>
              <a:t>49</a:t>
            </a:fld>
            <a:endParaRPr lang="en-US"/>
          </a:p>
        </p:txBody>
      </p:sp>
    </p:spTree>
    <p:extLst>
      <p:ext uri="{BB962C8B-B14F-4D97-AF65-F5344CB8AC3E}">
        <p14:creationId xmlns:p14="http://schemas.microsoft.com/office/powerpoint/2010/main" val="22725989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fld id="{76975FB5-9214-4EFA-B591-A6F1A7368D3F}" type="slidenum">
              <a:rPr lang="en-US" smtClean="0"/>
              <a:pPr/>
              <a:t>50</a:t>
            </a:fld>
            <a:endParaRPr lang="en-US"/>
          </a:p>
        </p:txBody>
      </p:sp>
    </p:spTree>
    <p:extLst>
      <p:ext uri="{BB962C8B-B14F-4D97-AF65-F5344CB8AC3E}">
        <p14:creationId xmlns:p14="http://schemas.microsoft.com/office/powerpoint/2010/main" val="25036384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53</a:t>
            </a:fld>
            <a:endParaRPr lang="en-US"/>
          </a:p>
        </p:txBody>
      </p:sp>
    </p:spTree>
    <p:extLst>
      <p:ext uri="{BB962C8B-B14F-4D97-AF65-F5344CB8AC3E}">
        <p14:creationId xmlns:p14="http://schemas.microsoft.com/office/powerpoint/2010/main" val="8963359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55</a:t>
            </a:fld>
            <a:endParaRPr lang="en-US"/>
          </a:p>
        </p:txBody>
      </p:sp>
    </p:spTree>
    <p:extLst>
      <p:ext uri="{BB962C8B-B14F-4D97-AF65-F5344CB8AC3E}">
        <p14:creationId xmlns:p14="http://schemas.microsoft.com/office/powerpoint/2010/main" val="614628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56</a:t>
            </a:fld>
            <a:endParaRPr lang="en-US"/>
          </a:p>
        </p:txBody>
      </p:sp>
    </p:spTree>
    <p:extLst>
      <p:ext uri="{BB962C8B-B14F-4D97-AF65-F5344CB8AC3E}">
        <p14:creationId xmlns:p14="http://schemas.microsoft.com/office/powerpoint/2010/main" val="6219471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Task 602 - </a:t>
            </a:r>
            <a:r>
              <a:rPr lang="en-US" sz="1200" dirty="0"/>
              <a:t>Calibrate Illumination Encoder Position To Wavelength</a:t>
            </a:r>
          </a:p>
          <a:p>
            <a:pPr marL="171450" indent="-171450">
              <a:buFontTx/>
              <a:buChar char="-"/>
            </a:pPr>
            <a:r>
              <a:rPr lang="en-US" sz="1200" dirty="0"/>
              <a:t>Supposed to see all wavelengths but we have a missing part somewhere below 425 nm.</a:t>
            </a:r>
          </a:p>
          <a:p>
            <a:pPr marL="171450" indent="-171450">
              <a:buFontTx/>
              <a:buChar char="-"/>
            </a:pPr>
            <a:r>
              <a:rPr lang="en-US" sz="1200" dirty="0"/>
              <a:t>Indication of low intensity incoming to CL Module (spectrometer)</a:t>
            </a:r>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57</a:t>
            </a:fld>
            <a:endParaRPr lang="en-US"/>
          </a:p>
        </p:txBody>
      </p:sp>
    </p:spTree>
    <p:extLst>
      <p:ext uri="{BB962C8B-B14F-4D97-AF65-F5344CB8AC3E}">
        <p14:creationId xmlns:p14="http://schemas.microsoft.com/office/powerpoint/2010/main" val="23951098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Task 602 - </a:t>
            </a:r>
            <a:r>
              <a:rPr lang="en-US" sz="1200" dirty="0"/>
              <a:t>Calibrate Illumination Encoder Position To Wavelength</a:t>
            </a:r>
          </a:p>
          <a:p>
            <a:pPr marL="171450" indent="-171450">
              <a:buFontTx/>
              <a:buChar char="-"/>
            </a:pPr>
            <a:r>
              <a:rPr lang="en-US" sz="1200" dirty="0"/>
              <a:t>Supposed to see all wavelengths but we have a missing part somewhere below 425 nm.</a:t>
            </a:r>
          </a:p>
          <a:p>
            <a:pPr marL="171450" indent="-171450">
              <a:buFontTx/>
              <a:buChar char="-"/>
            </a:pPr>
            <a:r>
              <a:rPr lang="en-US" sz="1200" dirty="0"/>
              <a:t>Indication of low intensity incoming to CL Module (spectrometer)</a:t>
            </a:r>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58</a:t>
            </a:fld>
            <a:endParaRPr lang="en-US"/>
          </a:p>
        </p:txBody>
      </p:sp>
    </p:spTree>
    <p:extLst>
      <p:ext uri="{BB962C8B-B14F-4D97-AF65-F5344CB8AC3E}">
        <p14:creationId xmlns:p14="http://schemas.microsoft.com/office/powerpoint/2010/main" val="23507825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Double peak clearly visible with task 609</a:t>
            </a:r>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59</a:t>
            </a:fld>
            <a:endParaRPr lang="en-US"/>
          </a:p>
        </p:txBody>
      </p:sp>
    </p:spTree>
    <p:extLst>
      <p:ext uri="{BB962C8B-B14F-4D97-AF65-F5344CB8AC3E}">
        <p14:creationId xmlns:p14="http://schemas.microsoft.com/office/powerpoint/2010/main" val="40710638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60</a:t>
            </a:fld>
            <a:endParaRPr lang="en-US"/>
          </a:p>
        </p:txBody>
      </p:sp>
    </p:spTree>
    <p:extLst>
      <p:ext uri="{BB962C8B-B14F-4D97-AF65-F5344CB8AC3E}">
        <p14:creationId xmlns:p14="http://schemas.microsoft.com/office/powerpoint/2010/main" val="40678561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61</a:t>
            </a:fld>
            <a:endParaRPr lang="en-US"/>
          </a:p>
        </p:txBody>
      </p:sp>
    </p:spTree>
    <p:extLst>
      <p:ext uri="{BB962C8B-B14F-4D97-AF65-F5344CB8AC3E}">
        <p14:creationId xmlns:p14="http://schemas.microsoft.com/office/powerpoint/2010/main" val="3293085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Insert</a:t>
            </a:r>
            <a:r>
              <a:rPr lang="en-US" dirty="0" err="1">
                <a:sym typeface="Wingdings" panose="05000000000000000000" pitchFamily="2" charset="2"/>
              </a:rPr>
              <a:t>LinksZoom</a:t>
            </a:r>
            <a:r>
              <a:rPr lang="en-US" dirty="0" err="1"/>
              <a:t>Insert</a:t>
            </a:r>
            <a:r>
              <a:rPr lang="en-US" dirty="0"/>
              <a:t> Section</a:t>
            </a:r>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fld id="{76975FB5-9214-4EFA-B591-A6F1A7368D3F}" type="slidenum">
              <a:rPr lang="en-US" smtClean="0"/>
              <a:pPr/>
              <a:t>8</a:t>
            </a:fld>
            <a:endParaRPr lang="en-US"/>
          </a:p>
        </p:txBody>
      </p:sp>
    </p:spTree>
    <p:extLst>
      <p:ext uri="{BB962C8B-B14F-4D97-AF65-F5344CB8AC3E}">
        <p14:creationId xmlns:p14="http://schemas.microsoft.com/office/powerpoint/2010/main" val="9580647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62</a:t>
            </a:fld>
            <a:endParaRPr lang="en-US"/>
          </a:p>
        </p:txBody>
      </p:sp>
    </p:spTree>
    <p:extLst>
      <p:ext uri="{BB962C8B-B14F-4D97-AF65-F5344CB8AC3E}">
        <p14:creationId xmlns:p14="http://schemas.microsoft.com/office/powerpoint/2010/main" val="32298395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Problem: Low light intensity. 2 identical situations, 2 different causes.</a:t>
            </a:r>
          </a:p>
          <a:p>
            <a:pPr marL="171450" indent="-171450">
              <a:buFontTx/>
              <a:buChar char="-"/>
            </a:pPr>
            <a:r>
              <a:rPr lang="en-US" dirty="0"/>
              <a:t>Lets find the root cause. Check the feedback points from the system.</a:t>
            </a:r>
          </a:p>
          <a:p>
            <a:pPr marL="171450" indent="-171450">
              <a:buFontTx/>
              <a:buChar char="-"/>
            </a:pPr>
            <a:r>
              <a:rPr lang="en-US" dirty="0"/>
              <a:t>First Lamp on Detect (3V, typically around 8V)</a:t>
            </a:r>
          </a:p>
          <a:p>
            <a:pPr marL="171450" indent="-171450">
              <a:buFontTx/>
              <a:buChar char="-"/>
            </a:pPr>
            <a:r>
              <a:rPr lang="en-US" dirty="0"/>
              <a:t>Read the laser power (400W)</a:t>
            </a:r>
          </a:p>
          <a:p>
            <a:pPr marL="171450" indent="-171450">
              <a:buFontTx/>
              <a:buChar char="-"/>
            </a:pPr>
            <a:r>
              <a:rPr lang="en-US" dirty="0"/>
              <a:t>Than it should be between the laser and light sensor (QCM)</a:t>
            </a:r>
          </a:p>
          <a:p>
            <a:pPr marL="171450" indent="-171450">
              <a:buFontTx/>
              <a:buChar char="-"/>
            </a:pPr>
            <a:r>
              <a:rPr lang="en-US" dirty="0"/>
              <a:t>2</a:t>
            </a:r>
            <a:r>
              <a:rPr lang="en-US" baseline="30000" dirty="0"/>
              <a:t>nd</a:t>
            </a:r>
            <a:r>
              <a:rPr lang="en-US" dirty="0"/>
              <a:t> scenario: the lamp on detect voltage was 8V, normal so the problem should be after the light sensor, before Spectrometer (Fibers)</a:t>
            </a:r>
          </a:p>
          <a:p>
            <a:pPr marL="171450" indent="-171450">
              <a:buFontTx/>
              <a:buChar char="-"/>
            </a:pPr>
            <a:r>
              <a:rPr lang="en-US" dirty="0"/>
              <a:t>Since the integration times were too high, the suspicion was on fibers.</a:t>
            </a:r>
          </a:p>
          <a:p>
            <a:pPr marL="171450" indent="-171450">
              <a:buFontTx/>
              <a:buChar char="-"/>
            </a:pPr>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63</a:t>
            </a:fld>
            <a:endParaRPr lang="en-US"/>
          </a:p>
        </p:txBody>
      </p:sp>
    </p:spTree>
    <p:extLst>
      <p:ext uri="{BB962C8B-B14F-4D97-AF65-F5344CB8AC3E}">
        <p14:creationId xmlns:p14="http://schemas.microsoft.com/office/powerpoint/2010/main" val="34627277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64</a:t>
            </a:fld>
            <a:endParaRPr lang="en-US"/>
          </a:p>
        </p:txBody>
      </p:sp>
    </p:spTree>
    <p:extLst>
      <p:ext uri="{BB962C8B-B14F-4D97-AF65-F5344CB8AC3E}">
        <p14:creationId xmlns:p14="http://schemas.microsoft.com/office/powerpoint/2010/main" val="42879701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65</a:t>
            </a:fld>
            <a:endParaRPr lang="en-US"/>
          </a:p>
        </p:txBody>
      </p:sp>
    </p:spTree>
    <p:extLst>
      <p:ext uri="{BB962C8B-B14F-4D97-AF65-F5344CB8AC3E}">
        <p14:creationId xmlns:p14="http://schemas.microsoft.com/office/powerpoint/2010/main" val="40349157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66</a:t>
            </a:fld>
            <a:endParaRPr lang="en-US"/>
          </a:p>
        </p:txBody>
      </p:sp>
    </p:spTree>
    <p:extLst>
      <p:ext uri="{BB962C8B-B14F-4D97-AF65-F5344CB8AC3E}">
        <p14:creationId xmlns:p14="http://schemas.microsoft.com/office/powerpoint/2010/main" val="5946485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67</a:t>
            </a:fld>
            <a:endParaRPr lang="en-US"/>
          </a:p>
        </p:txBody>
      </p:sp>
    </p:spTree>
    <p:extLst>
      <p:ext uri="{BB962C8B-B14F-4D97-AF65-F5344CB8AC3E}">
        <p14:creationId xmlns:p14="http://schemas.microsoft.com/office/powerpoint/2010/main" val="4495037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68</a:t>
            </a:fld>
            <a:endParaRPr lang="en-US"/>
          </a:p>
        </p:txBody>
      </p:sp>
    </p:spTree>
    <p:extLst>
      <p:ext uri="{BB962C8B-B14F-4D97-AF65-F5344CB8AC3E}">
        <p14:creationId xmlns:p14="http://schemas.microsoft.com/office/powerpoint/2010/main" val="27174386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endParaRPr lang="en-US" dirty="0"/>
          </a:p>
        </p:txBody>
      </p:sp>
      <p:sp>
        <p:nvSpPr>
          <p:cNvPr id="5" name="Slide Number Placeholder 4"/>
          <p:cNvSpPr>
            <a:spLocks noGrp="1"/>
          </p:cNvSpPr>
          <p:nvPr>
            <p:ph type="sldNum" sz="quarter" idx="11"/>
          </p:nvPr>
        </p:nvSpPr>
        <p:spPr/>
        <p:txBody>
          <a:bodyPr/>
          <a:lstStyle/>
          <a:p>
            <a:fld id="{76975FB5-9214-4EFA-B591-A6F1A7368D3F}" type="slidenum">
              <a:rPr lang="en-US" smtClean="0"/>
              <a:pPr/>
              <a:t>71</a:t>
            </a:fld>
            <a:endParaRPr lang="en-US" dirty="0"/>
          </a:p>
        </p:txBody>
      </p:sp>
    </p:spTree>
    <p:extLst>
      <p:ext uri="{BB962C8B-B14F-4D97-AF65-F5344CB8AC3E}">
        <p14:creationId xmlns:p14="http://schemas.microsoft.com/office/powerpoint/2010/main" val="6797745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endParaRPr lang="en-US" dirty="0"/>
          </a:p>
        </p:txBody>
      </p:sp>
      <p:sp>
        <p:nvSpPr>
          <p:cNvPr id="5" name="Slide Number Placeholder 4"/>
          <p:cNvSpPr>
            <a:spLocks noGrp="1"/>
          </p:cNvSpPr>
          <p:nvPr>
            <p:ph type="sldNum" sz="quarter" idx="11"/>
          </p:nvPr>
        </p:nvSpPr>
        <p:spPr/>
        <p:txBody>
          <a:bodyPr/>
          <a:lstStyle/>
          <a:p>
            <a:fld id="{76975FB5-9214-4EFA-B591-A6F1A7368D3F}" type="slidenum">
              <a:rPr lang="en-US" smtClean="0"/>
              <a:pPr/>
              <a:t>72</a:t>
            </a:fld>
            <a:endParaRPr lang="en-US" dirty="0"/>
          </a:p>
        </p:txBody>
      </p:sp>
    </p:spTree>
    <p:extLst>
      <p:ext uri="{BB962C8B-B14F-4D97-AF65-F5344CB8AC3E}">
        <p14:creationId xmlns:p14="http://schemas.microsoft.com/office/powerpoint/2010/main" val="16021159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MS PGothic" pitchFamily="34" charset="-128"/>
                <a:cs typeface="+mn-cs"/>
              </a:rPr>
              <a:t>AC</a:t>
            </a:r>
          </a:p>
          <a:p>
            <a:pPr marL="228600" marR="0" lvl="0" indent="-228600" algn="l" defTabSz="457200" rtl="0" eaLnBrk="0" fontAlgn="base" latinLnBrk="0" hangingPunct="0">
              <a:lnSpc>
                <a:spcPct val="100000"/>
              </a:lnSpc>
              <a:spcBef>
                <a:spcPct val="30000"/>
              </a:spcBef>
              <a:spcAft>
                <a:spcPct val="0"/>
              </a:spcAft>
              <a:buClrTx/>
              <a:buSzTx/>
              <a:buFontTx/>
              <a:buAutoNum type="arabicParenR"/>
              <a:tabLst/>
              <a:defRPr/>
            </a:pPr>
            <a:r>
              <a:rPr lang="en-US" sz="1200" kern="1200" dirty="0">
                <a:solidFill>
                  <a:schemeClr val="tx1"/>
                </a:solidFill>
                <a:effectLst/>
                <a:latin typeface="+mn-lt"/>
                <a:ea typeface="MS PGothic" pitchFamily="34" charset="-128"/>
                <a:cs typeface="+mn-cs"/>
              </a:rPr>
              <a:t>Shot noise is </a:t>
            </a:r>
            <a:r>
              <a:rPr lang="en-US" sz="1200" b="0" i="0" u="none" strike="noStrike" kern="1200" baseline="0" dirty="0">
                <a:solidFill>
                  <a:schemeClr val="tx1"/>
                </a:solidFill>
                <a:latin typeface="+mn-lt"/>
                <a:ea typeface="MS PGothic" pitchFamily="34" charset="-128"/>
                <a:cs typeface="+mn-cs"/>
              </a:rPr>
              <a:t>associated with the random arrival of photons </a:t>
            </a:r>
            <a:r>
              <a:rPr lang="en-US" sz="1200" kern="1200" dirty="0">
                <a:solidFill>
                  <a:schemeClr val="tx1"/>
                </a:solidFill>
                <a:effectLst/>
                <a:latin typeface="+mn-lt"/>
                <a:ea typeface="MS PGothic" pitchFamily="34" charset="-128"/>
                <a:cs typeface="+mn-cs"/>
              </a:rPr>
              <a:t>which obeys a square root behavior w.r.t the dark-current),</a:t>
            </a:r>
          </a:p>
          <a:p>
            <a:pPr marL="228600" marR="0" lvl="0" indent="-228600" algn="l" defTabSz="457200" rtl="0" eaLnBrk="0" fontAlgn="base" latinLnBrk="0" hangingPunct="0">
              <a:lnSpc>
                <a:spcPct val="100000"/>
              </a:lnSpc>
              <a:spcBef>
                <a:spcPct val="30000"/>
              </a:spcBef>
              <a:spcAft>
                <a:spcPct val="0"/>
              </a:spcAft>
              <a:buClrTx/>
              <a:buSzTx/>
              <a:buFontTx/>
              <a:buAutoNum type="arabicParenR"/>
              <a:tabLst/>
              <a:defRPr/>
            </a:pPr>
            <a:r>
              <a:rPr lang="en-US" sz="1200" kern="1200" dirty="0">
                <a:solidFill>
                  <a:schemeClr val="tx1"/>
                </a:solidFill>
                <a:effectLst/>
                <a:latin typeface="+mn-lt"/>
                <a:ea typeface="MS PGothic" pitchFamily="34" charset="-128"/>
                <a:cs typeface="+mn-cs"/>
              </a:rPr>
              <a:t>read-noise comes from the pixel electronics such as in-pixel amplifier and read-out chain. </a:t>
            </a:r>
          </a:p>
          <a:p>
            <a:endParaRPr lang="en-US" dirty="0"/>
          </a:p>
        </p:txBody>
      </p:sp>
      <p:sp>
        <p:nvSpPr>
          <p:cNvPr id="4" name="Footer Placeholder 3"/>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76975FB5-9214-4EFA-B591-A6F1A7368D3F}" type="slidenum">
              <a:rPr kumimoji="0" lang="en-US" sz="1200" b="0" i="0" u="none" strike="noStrike" kern="1200" cap="none" spc="0" normalizeH="0" baseline="0" noProof="0" smtClean="0">
                <a:ln>
                  <a:noFill/>
                </a:ln>
                <a:solidFill>
                  <a:prstClr val="black"/>
                </a:solidFill>
                <a:effectLst/>
                <a:uLnTx/>
                <a:uFillTx/>
                <a:latin typeface="Calibri" pitchFamily="34" charset="0"/>
                <a:ea typeface="MS PGothic"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itchFamily="34" charset="0"/>
              <a:ea typeface="MS PGothic" pitchFamily="34" charset="-128"/>
              <a:cs typeface="+mn-cs"/>
            </a:endParaRPr>
          </a:p>
        </p:txBody>
      </p:sp>
    </p:spTree>
    <p:extLst>
      <p:ext uri="{BB962C8B-B14F-4D97-AF65-F5344CB8AC3E}">
        <p14:creationId xmlns:p14="http://schemas.microsoft.com/office/powerpoint/2010/main" val="970481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DC offset can be caused by DC voltage, AC voltage, vibrations and temp changes. It is not a part of actual measurement so it should be excluded. </a:t>
            </a:r>
          </a:p>
          <a:p>
            <a:r>
              <a:rPr lang="en-US" dirty="0"/>
              <a:t>- We take the spectrometer readings with absolute no light. And later on extract these readings from actual light measurements. So we eliminate the noise.</a:t>
            </a:r>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9</a:t>
            </a:fld>
            <a:endParaRPr lang="en-US"/>
          </a:p>
        </p:txBody>
      </p:sp>
    </p:spTree>
    <p:extLst>
      <p:ext uri="{BB962C8B-B14F-4D97-AF65-F5344CB8AC3E}">
        <p14:creationId xmlns:p14="http://schemas.microsoft.com/office/powerpoint/2010/main" val="1511462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76975FB5-9214-4EFA-B591-A6F1A7368D3F}" type="slidenum">
              <a:rPr kumimoji="0" lang="en-US" sz="1200" b="0" i="0" u="none" strike="noStrike" kern="1200" cap="none" spc="0" normalizeH="0" baseline="0" noProof="0" smtClean="0">
                <a:ln>
                  <a:noFill/>
                </a:ln>
                <a:solidFill>
                  <a:prstClr val="black"/>
                </a:solidFill>
                <a:effectLst/>
                <a:uLnTx/>
                <a:uFillTx/>
                <a:latin typeface="Calibri" pitchFamily="34" charset="0"/>
                <a:ea typeface="MS PGothic"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itchFamily="34" charset="0"/>
              <a:ea typeface="MS PGothic" pitchFamily="34" charset="-128"/>
              <a:cs typeface="+mn-cs"/>
            </a:endParaRPr>
          </a:p>
        </p:txBody>
      </p:sp>
    </p:spTree>
    <p:extLst>
      <p:ext uri="{BB962C8B-B14F-4D97-AF65-F5344CB8AC3E}">
        <p14:creationId xmlns:p14="http://schemas.microsoft.com/office/powerpoint/2010/main" val="480439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76975FB5-9214-4EFA-B591-A6F1A7368D3F}" type="slidenum">
              <a:rPr kumimoji="0" lang="en-US" sz="1200" b="0" i="0" u="none" strike="noStrike" kern="1200" cap="none" spc="0" normalizeH="0" baseline="0" noProof="0" smtClean="0">
                <a:ln>
                  <a:noFill/>
                </a:ln>
                <a:solidFill>
                  <a:prstClr val="black"/>
                </a:solidFill>
                <a:effectLst/>
                <a:uLnTx/>
                <a:uFillTx/>
                <a:latin typeface="Calibri" pitchFamily="34" charset="0"/>
                <a:ea typeface="MS PGothic"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itchFamily="34" charset="0"/>
              <a:ea typeface="MS PGothic" pitchFamily="34" charset="-128"/>
              <a:cs typeface="+mn-cs"/>
            </a:endParaRPr>
          </a:p>
        </p:txBody>
      </p:sp>
    </p:spTree>
    <p:extLst>
      <p:ext uri="{BB962C8B-B14F-4D97-AF65-F5344CB8AC3E}">
        <p14:creationId xmlns:p14="http://schemas.microsoft.com/office/powerpoint/2010/main" val="2171449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The temperature fluctuation is of time scale of 120s.</a:t>
            </a:r>
          </a:p>
          <a:p>
            <a:endParaRPr lang="en-US"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fld id="{76975FB5-9214-4EFA-B591-A6F1A7368D3F}" type="slidenum">
              <a:rPr lang="en-US" smtClean="0"/>
              <a:pPr/>
              <a:t>12</a:t>
            </a:fld>
            <a:endParaRPr lang="en-US"/>
          </a:p>
        </p:txBody>
      </p:sp>
    </p:spTree>
    <p:extLst>
      <p:ext uri="{BB962C8B-B14F-4D97-AF65-F5344CB8AC3E}">
        <p14:creationId xmlns:p14="http://schemas.microsoft.com/office/powerpoint/2010/main" val="1509908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Spatial noise is the 3 sigma of all pixels in a specific integration time.</a:t>
            </a:r>
          </a:p>
        </p:txBody>
      </p:sp>
      <p:sp>
        <p:nvSpPr>
          <p:cNvPr id="4" name="Footer Placeholder 3"/>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76975FB5-9214-4EFA-B591-A6F1A7368D3F}" type="slidenum">
              <a:rPr kumimoji="0" lang="en-US" sz="1200" b="0" i="0" u="none" strike="noStrike" kern="1200" cap="none" spc="0" normalizeH="0" baseline="0" noProof="0" smtClean="0">
                <a:ln>
                  <a:noFill/>
                </a:ln>
                <a:solidFill>
                  <a:prstClr val="black"/>
                </a:solidFill>
                <a:effectLst/>
                <a:uLnTx/>
                <a:uFillTx/>
                <a:latin typeface="Calibri" pitchFamily="34" charset="0"/>
                <a:ea typeface="MS PGothic"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itchFamily="34" charset="0"/>
              <a:ea typeface="MS PGothic" pitchFamily="34" charset="-128"/>
              <a:cs typeface="+mn-cs"/>
            </a:endParaRPr>
          </a:p>
        </p:txBody>
      </p:sp>
    </p:spTree>
    <p:extLst>
      <p:ext uri="{BB962C8B-B14F-4D97-AF65-F5344CB8AC3E}">
        <p14:creationId xmlns:p14="http://schemas.microsoft.com/office/powerpoint/2010/main" val="42461079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76975FB5-9214-4EFA-B591-A6F1A7368D3F}" type="slidenum">
              <a:rPr kumimoji="0" lang="en-US" sz="1200" b="0" i="0" u="none" strike="noStrike" kern="1200" cap="none" spc="0" normalizeH="0" baseline="0" noProof="0" smtClean="0">
                <a:ln>
                  <a:noFill/>
                </a:ln>
                <a:solidFill>
                  <a:prstClr val="black"/>
                </a:solidFill>
                <a:effectLst/>
                <a:uLnTx/>
                <a:uFillTx/>
                <a:latin typeface="Calibri" pitchFamily="34" charset="0"/>
                <a:ea typeface="MS PGothic"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itchFamily="34" charset="0"/>
              <a:ea typeface="MS PGothic" pitchFamily="34" charset="-128"/>
              <a:cs typeface="+mn-cs"/>
            </a:endParaRPr>
          </a:p>
        </p:txBody>
      </p:sp>
    </p:spTree>
    <p:extLst>
      <p:ext uri="{BB962C8B-B14F-4D97-AF65-F5344CB8AC3E}">
        <p14:creationId xmlns:p14="http://schemas.microsoft.com/office/powerpoint/2010/main" val="3125837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SML Text slide">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a:xfrm>
            <a:off x="8251200" y="774000"/>
            <a:ext cx="752400" cy="90000"/>
          </a:xfrm>
          <a:prstGeom prst="rect">
            <a:avLst/>
          </a:prstGeom>
        </p:spPr>
        <p:txBody>
          <a:bodyPr/>
          <a:lstStyle/>
          <a:p>
            <a:r>
              <a:rPr lang="en-US" noProof="0"/>
              <a:t>&lt;Date&gt;</a:t>
            </a:r>
          </a:p>
        </p:txBody>
      </p:sp>
      <p:sp>
        <p:nvSpPr>
          <p:cNvPr id="4" name="Tijdelijke aanduiding voor dianummer 3"/>
          <p:cNvSpPr>
            <a:spLocks noGrp="1"/>
          </p:cNvSpPr>
          <p:nvPr>
            <p:ph type="sldNum" sz="quarter" idx="11"/>
          </p:nvPr>
        </p:nvSpPr>
        <p:spPr>
          <a:xfrm>
            <a:off x="8251200" y="644400"/>
            <a:ext cx="752400" cy="90000"/>
          </a:xfrm>
          <a:prstGeom prst="rect">
            <a:avLst/>
          </a:prstGeom>
        </p:spPr>
        <p:txBody>
          <a:bodyPr/>
          <a:lstStyle/>
          <a:p>
            <a:r>
              <a:rPr lang="en-US" noProof="0"/>
              <a:t>Slide </a:t>
            </a:r>
            <a:fld id="{1D9B13CD-33A0-446D-8703-F89F9F109F54}" type="slidenum">
              <a:rPr lang="en-US" noProof="0" smtClean="0"/>
              <a:pPr/>
              <a:t>‹#›</a:t>
            </a:fld>
            <a:endParaRPr lang="en-US" noProof="0"/>
          </a:p>
        </p:txBody>
      </p:sp>
      <p:sp>
        <p:nvSpPr>
          <p:cNvPr id="6" name="Title 5"/>
          <p:cNvSpPr>
            <a:spLocks noGrp="1"/>
          </p:cNvSpPr>
          <p:nvPr>
            <p:ph type="title" hasCustomPrompt="1"/>
          </p:nvPr>
        </p:nvSpPr>
        <p:spPr>
          <a:xfrm>
            <a:off x="457200" y="108000"/>
            <a:ext cx="7610400" cy="331200"/>
          </a:xfrm>
          <a:prstGeom prst="rect">
            <a:avLst/>
          </a:prstGeom>
        </p:spPr>
        <p:txBody>
          <a:bodyPr lIns="0" tIns="0" rIns="0" bIns="0"/>
          <a:lstStyle>
            <a:lvl1pPr algn="l">
              <a:defRPr sz="2400" baseline="0">
                <a:solidFill>
                  <a:schemeClr val="tx1"/>
                </a:solidFill>
              </a:defRPr>
            </a:lvl1pPr>
          </a:lstStyle>
          <a:p>
            <a:r>
              <a:rPr lang="en-US" noProof="0"/>
              <a:t>Text title, Arial 24pt dark blue</a:t>
            </a:r>
          </a:p>
        </p:txBody>
      </p:sp>
      <p:sp>
        <p:nvSpPr>
          <p:cNvPr id="7" name="Text Placeholder 6"/>
          <p:cNvSpPr>
            <a:spLocks noGrp="1"/>
          </p:cNvSpPr>
          <p:nvPr>
            <p:ph type="body" sz="quarter" idx="13" hasCustomPrompt="1"/>
          </p:nvPr>
        </p:nvSpPr>
        <p:spPr>
          <a:xfrm>
            <a:off x="457200" y="864000"/>
            <a:ext cx="7610400" cy="3960000"/>
          </a:xfrm>
          <a:prstGeom prst="rect">
            <a:avLst/>
          </a:prstGeom>
        </p:spPr>
        <p:txBody>
          <a:bodyPr wrap="square" lIns="0" tIns="0" rIns="0" bIns="0">
            <a:normAutofit/>
          </a:bodyPr>
          <a:lstStyle>
            <a:lvl1pPr marL="0" indent="0">
              <a:spcBef>
                <a:spcPts val="0"/>
              </a:spcBef>
              <a:spcAft>
                <a:spcPts val="600"/>
              </a:spcAft>
              <a:buNone/>
              <a:defRPr sz="1800">
                <a:solidFill>
                  <a:schemeClr val="tx2"/>
                </a:solidFill>
              </a:defRPr>
            </a:lvl1pPr>
            <a:lvl2pPr marL="403225" indent="-173038">
              <a:spcBef>
                <a:spcPts val="0"/>
              </a:spcBef>
              <a:spcAft>
                <a:spcPts val="600"/>
              </a:spcAft>
              <a:buFont typeface="Arial" pitchFamily="34" charset="0"/>
              <a:buChar char="•"/>
              <a:tabLst/>
              <a:defRPr sz="1600">
                <a:solidFill>
                  <a:schemeClr val="tx2"/>
                </a:solidFill>
              </a:defRPr>
            </a:lvl2pPr>
            <a:lvl3pPr marL="741363" indent="-173038">
              <a:spcBef>
                <a:spcPts val="0"/>
              </a:spcBef>
              <a:spcAft>
                <a:spcPts val="600"/>
              </a:spcAft>
              <a:defRPr sz="1400">
                <a:solidFill>
                  <a:schemeClr val="tx2"/>
                </a:solidFill>
              </a:defRPr>
            </a:lvl3pPr>
            <a:lvl4pPr marL="990600" indent="-180975">
              <a:buFont typeface="Arial" pitchFamily="34" charset="0"/>
              <a:buChar char="•"/>
              <a:defRPr sz="1200">
                <a:solidFill>
                  <a:schemeClr val="tx2"/>
                </a:solidFill>
              </a:defRPr>
            </a:lvl4pPr>
            <a:lvl5pPr marL="1162050" indent="-171450">
              <a:buFont typeface="Arial" pitchFamily="34" charset="0"/>
              <a:buChar char="•"/>
              <a:defRPr sz="1000">
                <a:solidFill>
                  <a:schemeClr val="tx2"/>
                </a:solidFill>
              </a:defRPr>
            </a:lvl5pPr>
            <a:lvl6pPr marL="1257300" indent="-95250">
              <a:buFont typeface="Arial" pitchFamily="34" charset="0"/>
              <a:buChar char="•"/>
              <a:defRPr sz="800">
                <a:solidFill>
                  <a:schemeClr val="tx2"/>
                </a:solidFill>
              </a:defRPr>
            </a:lvl6pPr>
            <a:lvl7pPr marL="1343025" indent="-85725">
              <a:buFont typeface="Arial" pitchFamily="34" charset="0"/>
              <a:buChar char="•"/>
              <a:defRPr sz="600">
                <a:solidFill>
                  <a:schemeClr val="tx2"/>
                </a:solidFill>
              </a:defRPr>
            </a:lvl7pPr>
            <a:lvl8pPr marL="1438275" indent="-95250">
              <a:buFont typeface="Arial" pitchFamily="34" charset="0"/>
              <a:buChar char="•"/>
              <a:defRPr sz="400">
                <a:solidFill>
                  <a:schemeClr val="tx2"/>
                </a:solidFill>
              </a:defRPr>
            </a:lvl8pPr>
            <a:lvl9pPr marL="1524000" indent="-85725">
              <a:buFont typeface="Arial" pitchFamily="34" charset="0"/>
              <a:buChar char="•"/>
              <a:defRPr sz="400" baseline="0">
                <a:solidFill>
                  <a:schemeClr val="tx2"/>
                </a:solidFill>
              </a:defRPr>
            </a:lvl9pPr>
          </a:lstStyle>
          <a:p>
            <a:pPr lvl="0"/>
            <a:r>
              <a:rPr lang="en-US" noProof="0"/>
              <a:t>Text, Arial 18pt middle blue</a:t>
            </a:r>
          </a:p>
          <a:p>
            <a:pPr lvl="1"/>
            <a:r>
              <a:rPr lang="en-US" noProof="0"/>
              <a:t>Second level, 16pt middle blue</a:t>
            </a:r>
          </a:p>
          <a:p>
            <a:pPr lvl="2"/>
            <a:r>
              <a:rPr lang="en-US" noProof="0"/>
              <a:t>Third level, 14pt middle blue</a:t>
            </a:r>
          </a:p>
          <a:p>
            <a:pPr lvl="3"/>
            <a:r>
              <a:rPr lang="en-US" noProof="0"/>
              <a:t>Level 4</a:t>
            </a:r>
          </a:p>
          <a:p>
            <a:pPr lvl="4"/>
            <a:r>
              <a:rPr lang="en-US" noProof="0"/>
              <a:t>Level 5</a:t>
            </a:r>
          </a:p>
          <a:p>
            <a:pPr lvl="5"/>
            <a:r>
              <a:rPr lang="en-US" noProof="0"/>
              <a:t>Level 6</a:t>
            </a:r>
          </a:p>
          <a:p>
            <a:pPr lvl="6"/>
            <a:r>
              <a:rPr lang="en-US" noProof="0"/>
              <a:t>Level 7	</a:t>
            </a:r>
          </a:p>
          <a:p>
            <a:pPr lvl="7"/>
            <a:r>
              <a:rPr lang="en-US" noProof="0"/>
              <a:t>Level 8</a:t>
            </a:r>
          </a:p>
          <a:p>
            <a:pPr lvl="8"/>
            <a:r>
              <a:rPr lang="en-US" noProof="0"/>
              <a:t>Level 9</a:t>
            </a:r>
          </a:p>
        </p:txBody>
      </p:sp>
      <p:sp>
        <p:nvSpPr>
          <p:cNvPr id="8" name="Tijdelijke aanduiding voor tekst 7"/>
          <p:cNvSpPr>
            <a:spLocks noGrp="1"/>
          </p:cNvSpPr>
          <p:nvPr>
            <p:ph type="body" sz="quarter" idx="14" hasCustomPrompt="1"/>
          </p:nvPr>
        </p:nvSpPr>
        <p:spPr>
          <a:xfrm>
            <a:off x="457200" y="486001"/>
            <a:ext cx="7610400" cy="378000"/>
          </a:xfrm>
          <a:prstGeom prst="rect">
            <a:avLst/>
          </a:prstGeom>
        </p:spPr>
        <p:txBody>
          <a:bodyPr lIns="0" tIns="0" rIns="0" bIns="0"/>
          <a:lstStyle>
            <a:lvl1pPr marL="0" indent="0">
              <a:buNone/>
              <a:defRPr sz="1800" baseline="0"/>
            </a:lvl1pPr>
          </a:lstStyle>
          <a:p>
            <a:pPr lvl="0"/>
            <a:r>
              <a:rPr lang="nl-NL"/>
              <a:t>Sub </a:t>
            </a:r>
            <a:r>
              <a:rPr lang="nl-NL" err="1"/>
              <a:t>title</a:t>
            </a:r>
            <a:r>
              <a:rPr lang="nl-NL"/>
              <a:t>, </a:t>
            </a:r>
            <a:r>
              <a:rPr lang="nl-NL" err="1"/>
              <a:t>Arial</a:t>
            </a:r>
            <a:r>
              <a:rPr lang="nl-NL"/>
              <a:t> 18pt </a:t>
            </a:r>
            <a:r>
              <a:rPr lang="nl-NL" err="1"/>
              <a:t>dark</a:t>
            </a:r>
            <a:r>
              <a:rPr lang="nl-NL"/>
              <a:t> blue</a:t>
            </a:r>
          </a:p>
        </p:txBody>
      </p:sp>
    </p:spTree>
    <p:extLst>
      <p:ext uri="{BB962C8B-B14F-4D97-AF65-F5344CB8AC3E}">
        <p14:creationId xmlns:p14="http://schemas.microsoft.com/office/powerpoint/2010/main" val="3713922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ASML Text slid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457200" y="108000"/>
            <a:ext cx="7610400" cy="331200"/>
          </a:xfrm>
          <a:prstGeom prst="rect">
            <a:avLst/>
          </a:prstGeom>
        </p:spPr>
        <p:txBody>
          <a:bodyPr lIns="0" tIns="0" rIns="0" bIns="0"/>
          <a:lstStyle>
            <a:lvl1pPr algn="l">
              <a:defRPr sz="2400" baseline="0">
                <a:solidFill>
                  <a:schemeClr val="tx1"/>
                </a:solidFill>
              </a:defRPr>
            </a:lvl1pPr>
          </a:lstStyle>
          <a:p>
            <a:r>
              <a:rPr lang="en-US" noProof="0" dirty="0"/>
              <a:t>Text title, Arial 24pt dark blue</a:t>
            </a:r>
          </a:p>
        </p:txBody>
      </p:sp>
      <p:sp>
        <p:nvSpPr>
          <p:cNvPr id="7" name="Text Placeholder 6"/>
          <p:cNvSpPr>
            <a:spLocks noGrp="1"/>
          </p:cNvSpPr>
          <p:nvPr>
            <p:ph type="body" sz="quarter" idx="13" hasCustomPrompt="1"/>
          </p:nvPr>
        </p:nvSpPr>
        <p:spPr>
          <a:xfrm>
            <a:off x="457200" y="864000"/>
            <a:ext cx="7610400" cy="3960000"/>
          </a:xfrm>
          <a:prstGeom prst="rect">
            <a:avLst/>
          </a:prstGeom>
        </p:spPr>
        <p:txBody>
          <a:bodyPr wrap="square" lIns="0" tIns="0" rIns="0" bIns="0">
            <a:normAutofit/>
          </a:bodyPr>
          <a:lstStyle>
            <a:lvl1pPr marL="0" indent="0">
              <a:spcBef>
                <a:spcPts val="0"/>
              </a:spcBef>
              <a:spcAft>
                <a:spcPts val="600"/>
              </a:spcAft>
              <a:buNone/>
              <a:defRPr sz="1800">
                <a:solidFill>
                  <a:schemeClr val="tx2"/>
                </a:solidFill>
              </a:defRPr>
            </a:lvl1pPr>
            <a:lvl2pPr marL="403225" indent="-173038">
              <a:spcBef>
                <a:spcPts val="0"/>
              </a:spcBef>
              <a:spcAft>
                <a:spcPts val="600"/>
              </a:spcAft>
              <a:buFont typeface="Arial" pitchFamily="34" charset="0"/>
              <a:buChar char="•"/>
              <a:tabLst/>
              <a:defRPr sz="1600">
                <a:solidFill>
                  <a:schemeClr val="tx2"/>
                </a:solidFill>
              </a:defRPr>
            </a:lvl2pPr>
            <a:lvl3pPr marL="741363" indent="-173038">
              <a:spcBef>
                <a:spcPts val="0"/>
              </a:spcBef>
              <a:spcAft>
                <a:spcPts val="600"/>
              </a:spcAft>
              <a:defRPr sz="1400">
                <a:solidFill>
                  <a:schemeClr val="tx2"/>
                </a:solidFill>
              </a:defRPr>
            </a:lvl3pPr>
            <a:lvl4pPr marL="990600" indent="-180975">
              <a:buFont typeface="Arial" pitchFamily="34" charset="0"/>
              <a:buChar char="•"/>
              <a:defRPr sz="1200">
                <a:solidFill>
                  <a:schemeClr val="tx2"/>
                </a:solidFill>
              </a:defRPr>
            </a:lvl4pPr>
            <a:lvl5pPr marL="1162050" indent="-171450">
              <a:buFont typeface="Arial" pitchFamily="34" charset="0"/>
              <a:buChar char="•"/>
              <a:defRPr sz="1000">
                <a:solidFill>
                  <a:schemeClr val="tx2"/>
                </a:solidFill>
              </a:defRPr>
            </a:lvl5pPr>
            <a:lvl6pPr marL="1257300" indent="-95250">
              <a:buFont typeface="Arial" pitchFamily="34" charset="0"/>
              <a:buChar char="•"/>
              <a:defRPr sz="800">
                <a:solidFill>
                  <a:schemeClr val="tx2"/>
                </a:solidFill>
              </a:defRPr>
            </a:lvl6pPr>
            <a:lvl7pPr marL="1343025" indent="-85725">
              <a:buFont typeface="Arial" pitchFamily="34" charset="0"/>
              <a:buChar char="•"/>
              <a:defRPr sz="600">
                <a:solidFill>
                  <a:schemeClr val="tx2"/>
                </a:solidFill>
              </a:defRPr>
            </a:lvl7pPr>
            <a:lvl8pPr marL="1438275" indent="-95250">
              <a:buFont typeface="Arial" pitchFamily="34" charset="0"/>
              <a:buChar char="•"/>
              <a:defRPr sz="400">
                <a:solidFill>
                  <a:schemeClr val="tx2"/>
                </a:solidFill>
              </a:defRPr>
            </a:lvl8pPr>
            <a:lvl9pPr marL="1524000" indent="-85725">
              <a:buFont typeface="Arial" pitchFamily="34" charset="0"/>
              <a:buChar char="•"/>
              <a:defRPr sz="400" baseline="0">
                <a:solidFill>
                  <a:schemeClr val="tx2"/>
                </a:solidFill>
              </a:defRPr>
            </a:lvl9pPr>
          </a:lstStyle>
          <a:p>
            <a:pPr lvl="0"/>
            <a:r>
              <a:rPr lang="en-US" noProof="0" dirty="0"/>
              <a:t>Text, Arial 18pt middle blue</a:t>
            </a:r>
          </a:p>
          <a:p>
            <a:pPr lvl="1"/>
            <a:r>
              <a:rPr lang="en-US" noProof="0" dirty="0"/>
              <a:t>Second level, 16pt middle blue</a:t>
            </a:r>
          </a:p>
          <a:p>
            <a:pPr lvl="2"/>
            <a:r>
              <a:rPr lang="en-US" noProof="0" dirty="0"/>
              <a:t>Third level, 14pt middle blue</a:t>
            </a:r>
          </a:p>
          <a:p>
            <a:pPr lvl="3"/>
            <a:r>
              <a:rPr lang="en-US" noProof="0" dirty="0"/>
              <a:t>Level 4</a:t>
            </a:r>
          </a:p>
          <a:p>
            <a:pPr lvl="4"/>
            <a:r>
              <a:rPr lang="en-US" noProof="0" dirty="0"/>
              <a:t>Level 5</a:t>
            </a:r>
          </a:p>
          <a:p>
            <a:pPr lvl="5"/>
            <a:r>
              <a:rPr lang="en-US" noProof="0" dirty="0"/>
              <a:t>Level 6</a:t>
            </a:r>
          </a:p>
          <a:p>
            <a:pPr lvl="6"/>
            <a:r>
              <a:rPr lang="en-US" noProof="0" dirty="0"/>
              <a:t>Level 7	</a:t>
            </a:r>
          </a:p>
          <a:p>
            <a:pPr lvl="7"/>
            <a:r>
              <a:rPr lang="en-US" noProof="0" dirty="0"/>
              <a:t>Level 8</a:t>
            </a:r>
          </a:p>
          <a:p>
            <a:pPr lvl="8"/>
            <a:r>
              <a:rPr lang="en-US" noProof="0" dirty="0"/>
              <a:t>Level 9</a:t>
            </a:r>
          </a:p>
        </p:txBody>
      </p:sp>
      <p:sp>
        <p:nvSpPr>
          <p:cNvPr id="8" name="Tijdelijke aanduiding voor tekst 7"/>
          <p:cNvSpPr>
            <a:spLocks noGrp="1"/>
          </p:cNvSpPr>
          <p:nvPr>
            <p:ph type="body" sz="quarter" idx="14" hasCustomPrompt="1"/>
          </p:nvPr>
        </p:nvSpPr>
        <p:spPr>
          <a:xfrm>
            <a:off x="457200" y="486000"/>
            <a:ext cx="7610400" cy="378000"/>
          </a:xfrm>
          <a:prstGeom prst="rect">
            <a:avLst/>
          </a:prstGeom>
        </p:spPr>
        <p:txBody>
          <a:bodyPr lIns="0" tIns="0" rIns="0" bIns="0"/>
          <a:lstStyle>
            <a:lvl1pPr marL="0" indent="0">
              <a:buNone/>
              <a:defRPr sz="1800" baseline="0"/>
            </a:lvl1pPr>
            <a:lvl2pPr marL="457200" indent="0">
              <a:buNone/>
              <a:defRPr sz="1800"/>
            </a:lvl2pPr>
          </a:lstStyle>
          <a:p>
            <a:pPr lvl="0"/>
            <a:r>
              <a:rPr lang="nl-NL" dirty="0"/>
              <a:t>Sub </a:t>
            </a:r>
            <a:r>
              <a:rPr lang="nl-NL" dirty="0" err="1"/>
              <a:t>title</a:t>
            </a:r>
            <a:r>
              <a:rPr lang="nl-NL" dirty="0"/>
              <a:t>, </a:t>
            </a:r>
            <a:r>
              <a:rPr lang="nl-NL" dirty="0" err="1"/>
              <a:t>Arial</a:t>
            </a:r>
            <a:r>
              <a:rPr lang="nl-NL" dirty="0"/>
              <a:t> 18pt </a:t>
            </a:r>
            <a:r>
              <a:rPr lang="nl-NL" dirty="0" err="1"/>
              <a:t>dark</a:t>
            </a:r>
            <a:r>
              <a:rPr lang="nl-NL" dirty="0"/>
              <a:t> blue</a:t>
            </a:r>
          </a:p>
        </p:txBody>
      </p:sp>
    </p:spTree>
    <p:extLst>
      <p:ext uri="{BB962C8B-B14F-4D97-AF65-F5344CB8AC3E}">
        <p14:creationId xmlns:p14="http://schemas.microsoft.com/office/powerpoint/2010/main" val="3989846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ASML Text slide">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a:xfrm>
            <a:off x="8251200" y="774000"/>
            <a:ext cx="752400" cy="90000"/>
          </a:xfrm>
          <a:prstGeom prst="rect">
            <a:avLst/>
          </a:prstGeom>
        </p:spPr>
        <p:txBody>
          <a:bodyPr/>
          <a:lstStyle/>
          <a:p>
            <a:fld id="{F7DE76BD-D667-4426-B131-6E90A4B3CCCE}" type="datetime1">
              <a:rPr lang="en-US" noProof="0" smtClean="0"/>
              <a:t>4/26/2019</a:t>
            </a:fld>
            <a:endParaRPr lang="en-US" noProof="0" dirty="0"/>
          </a:p>
        </p:txBody>
      </p:sp>
      <p:sp>
        <p:nvSpPr>
          <p:cNvPr id="4" name="Tijdelijke aanduiding voor dianummer 3"/>
          <p:cNvSpPr>
            <a:spLocks noGrp="1"/>
          </p:cNvSpPr>
          <p:nvPr>
            <p:ph type="sldNum" sz="quarter" idx="11"/>
          </p:nvPr>
        </p:nvSpPr>
        <p:spPr>
          <a:xfrm>
            <a:off x="8251200" y="644400"/>
            <a:ext cx="752400" cy="90000"/>
          </a:xfrm>
          <a:prstGeom prst="rect">
            <a:avLst/>
          </a:prstGeom>
        </p:spPr>
        <p:txBody>
          <a:bodyPr/>
          <a:lstStyle/>
          <a:p>
            <a:r>
              <a:rPr lang="en-US" noProof="0" dirty="0"/>
              <a:t>Slide </a:t>
            </a:r>
            <a:fld id="{1D9B13CD-33A0-446D-8703-F89F9F109F54}" type="slidenum">
              <a:rPr lang="en-US" noProof="0" smtClean="0"/>
              <a:pPr/>
              <a:t>‹#›</a:t>
            </a:fld>
            <a:endParaRPr lang="en-US" noProof="0" dirty="0"/>
          </a:p>
        </p:txBody>
      </p:sp>
      <p:sp>
        <p:nvSpPr>
          <p:cNvPr id="5" name="Tijdelijke aanduiding voor voettekst 4"/>
          <p:cNvSpPr>
            <a:spLocks noGrp="1"/>
          </p:cNvSpPr>
          <p:nvPr>
            <p:ph type="ftr" sz="quarter" idx="12"/>
          </p:nvPr>
        </p:nvSpPr>
        <p:spPr>
          <a:xfrm>
            <a:off x="8252230" y="514800"/>
            <a:ext cx="751973" cy="91440"/>
          </a:xfrm>
          <a:prstGeom prst="rect">
            <a:avLst/>
          </a:prstGeom>
        </p:spPr>
        <p:txBody>
          <a:bodyPr/>
          <a:lstStyle/>
          <a:p>
            <a:r>
              <a:rPr lang="en-US" noProof="0"/>
              <a:t>Company Secret</a:t>
            </a:r>
            <a:endParaRPr lang="en-US" noProof="0" dirty="0"/>
          </a:p>
        </p:txBody>
      </p:sp>
      <p:sp>
        <p:nvSpPr>
          <p:cNvPr id="6" name="Title 5"/>
          <p:cNvSpPr>
            <a:spLocks noGrp="1"/>
          </p:cNvSpPr>
          <p:nvPr>
            <p:ph type="title" hasCustomPrompt="1"/>
          </p:nvPr>
        </p:nvSpPr>
        <p:spPr>
          <a:xfrm>
            <a:off x="457200" y="108000"/>
            <a:ext cx="7610400" cy="331200"/>
          </a:xfrm>
          <a:prstGeom prst="rect">
            <a:avLst/>
          </a:prstGeom>
        </p:spPr>
        <p:txBody>
          <a:bodyPr lIns="0" tIns="0" rIns="0" bIns="0"/>
          <a:lstStyle>
            <a:lvl1pPr algn="l">
              <a:defRPr sz="2400" baseline="0">
                <a:solidFill>
                  <a:schemeClr val="tx1"/>
                </a:solidFill>
              </a:defRPr>
            </a:lvl1pPr>
          </a:lstStyle>
          <a:p>
            <a:r>
              <a:rPr lang="en-US" noProof="0" dirty="0"/>
              <a:t>Text title, Arial 24pt dark blue</a:t>
            </a:r>
          </a:p>
        </p:txBody>
      </p:sp>
      <p:sp>
        <p:nvSpPr>
          <p:cNvPr id="7" name="Text Placeholder 6"/>
          <p:cNvSpPr>
            <a:spLocks noGrp="1"/>
          </p:cNvSpPr>
          <p:nvPr>
            <p:ph type="body" sz="quarter" idx="13" hasCustomPrompt="1"/>
          </p:nvPr>
        </p:nvSpPr>
        <p:spPr>
          <a:xfrm>
            <a:off x="457200" y="864000"/>
            <a:ext cx="7610400" cy="3960000"/>
          </a:xfrm>
          <a:prstGeom prst="rect">
            <a:avLst/>
          </a:prstGeom>
        </p:spPr>
        <p:txBody>
          <a:bodyPr wrap="square" lIns="0" tIns="0" rIns="0" bIns="0">
            <a:normAutofit/>
          </a:bodyPr>
          <a:lstStyle>
            <a:lvl1pPr marL="0" indent="0">
              <a:spcBef>
                <a:spcPts val="0"/>
              </a:spcBef>
              <a:spcAft>
                <a:spcPts val="600"/>
              </a:spcAft>
              <a:buNone/>
              <a:defRPr sz="1800">
                <a:solidFill>
                  <a:schemeClr val="tx2"/>
                </a:solidFill>
              </a:defRPr>
            </a:lvl1pPr>
            <a:lvl2pPr marL="403215" indent="-173034">
              <a:spcBef>
                <a:spcPts val="0"/>
              </a:spcBef>
              <a:spcAft>
                <a:spcPts val="600"/>
              </a:spcAft>
              <a:buFont typeface="Arial" pitchFamily="34" charset="0"/>
              <a:buChar char="•"/>
              <a:tabLst/>
              <a:defRPr sz="1600">
                <a:solidFill>
                  <a:schemeClr val="tx2"/>
                </a:solidFill>
              </a:defRPr>
            </a:lvl2pPr>
            <a:lvl3pPr marL="741344" indent="-173034">
              <a:spcBef>
                <a:spcPts val="0"/>
              </a:spcBef>
              <a:spcAft>
                <a:spcPts val="600"/>
              </a:spcAft>
              <a:defRPr sz="1400">
                <a:solidFill>
                  <a:schemeClr val="tx2"/>
                </a:solidFill>
              </a:defRPr>
            </a:lvl3pPr>
            <a:lvl4pPr marL="990575" indent="-180971">
              <a:buFont typeface="Arial" pitchFamily="34" charset="0"/>
              <a:buChar char="•"/>
              <a:defRPr sz="1200">
                <a:solidFill>
                  <a:schemeClr val="tx2"/>
                </a:solidFill>
              </a:defRPr>
            </a:lvl4pPr>
            <a:lvl5pPr marL="1162021" indent="-171446">
              <a:buFont typeface="Arial" pitchFamily="34" charset="0"/>
              <a:buChar char="•"/>
              <a:defRPr sz="1000">
                <a:solidFill>
                  <a:schemeClr val="tx2"/>
                </a:solidFill>
              </a:defRPr>
            </a:lvl5pPr>
            <a:lvl6pPr marL="1257269" indent="-95248">
              <a:buFont typeface="Arial" pitchFamily="34" charset="0"/>
              <a:buChar char="•"/>
              <a:defRPr sz="800">
                <a:solidFill>
                  <a:schemeClr val="tx2"/>
                </a:solidFill>
              </a:defRPr>
            </a:lvl6pPr>
            <a:lvl7pPr marL="1342991" indent="-85723">
              <a:buFont typeface="Arial" pitchFamily="34" charset="0"/>
              <a:buChar char="•"/>
              <a:defRPr sz="600">
                <a:solidFill>
                  <a:schemeClr val="tx2"/>
                </a:solidFill>
              </a:defRPr>
            </a:lvl7pPr>
            <a:lvl8pPr marL="1438239" indent="-95248">
              <a:buFont typeface="Arial" pitchFamily="34" charset="0"/>
              <a:buChar char="•"/>
              <a:defRPr sz="400">
                <a:solidFill>
                  <a:schemeClr val="tx2"/>
                </a:solidFill>
              </a:defRPr>
            </a:lvl8pPr>
            <a:lvl9pPr marL="1523962" indent="-85723">
              <a:buFont typeface="Arial" pitchFamily="34" charset="0"/>
              <a:buChar char="•"/>
              <a:defRPr sz="400" baseline="0">
                <a:solidFill>
                  <a:schemeClr val="tx2"/>
                </a:solidFill>
              </a:defRPr>
            </a:lvl9pPr>
          </a:lstStyle>
          <a:p>
            <a:pPr lvl="0"/>
            <a:r>
              <a:rPr lang="en-US" noProof="0" dirty="0"/>
              <a:t>Text, Arial 18pt middle blue</a:t>
            </a:r>
          </a:p>
          <a:p>
            <a:pPr lvl="1"/>
            <a:r>
              <a:rPr lang="en-US" noProof="0" dirty="0"/>
              <a:t>Second level, 16pt middle blue</a:t>
            </a:r>
          </a:p>
          <a:p>
            <a:pPr lvl="2"/>
            <a:r>
              <a:rPr lang="en-US" noProof="0" dirty="0"/>
              <a:t>Third level, 14pt middle blue</a:t>
            </a:r>
          </a:p>
          <a:p>
            <a:pPr lvl="3"/>
            <a:r>
              <a:rPr lang="en-US" noProof="0" dirty="0"/>
              <a:t>Level 4</a:t>
            </a:r>
          </a:p>
          <a:p>
            <a:pPr lvl="4"/>
            <a:r>
              <a:rPr lang="en-US" noProof="0" dirty="0"/>
              <a:t>Level 5</a:t>
            </a:r>
          </a:p>
          <a:p>
            <a:pPr lvl="5"/>
            <a:r>
              <a:rPr lang="en-US" noProof="0" dirty="0"/>
              <a:t>Level 6</a:t>
            </a:r>
          </a:p>
          <a:p>
            <a:pPr lvl="6"/>
            <a:r>
              <a:rPr lang="en-US" noProof="0" dirty="0"/>
              <a:t>Level 7	</a:t>
            </a:r>
          </a:p>
          <a:p>
            <a:pPr lvl="7"/>
            <a:r>
              <a:rPr lang="en-US" noProof="0" dirty="0"/>
              <a:t>Level 8</a:t>
            </a:r>
          </a:p>
          <a:p>
            <a:pPr lvl="8"/>
            <a:r>
              <a:rPr lang="en-US" noProof="0" dirty="0"/>
              <a:t>Level 9</a:t>
            </a:r>
          </a:p>
        </p:txBody>
      </p:sp>
      <p:sp>
        <p:nvSpPr>
          <p:cNvPr id="8" name="Tijdelijke aanduiding voor tekst 7"/>
          <p:cNvSpPr>
            <a:spLocks noGrp="1"/>
          </p:cNvSpPr>
          <p:nvPr>
            <p:ph type="body" sz="quarter" idx="14" hasCustomPrompt="1"/>
          </p:nvPr>
        </p:nvSpPr>
        <p:spPr>
          <a:xfrm>
            <a:off x="457200" y="486000"/>
            <a:ext cx="7610400" cy="378000"/>
          </a:xfrm>
          <a:prstGeom prst="rect">
            <a:avLst/>
          </a:prstGeom>
        </p:spPr>
        <p:txBody>
          <a:bodyPr lIns="0" tIns="0" rIns="0" bIns="0"/>
          <a:lstStyle>
            <a:lvl1pPr marL="0" indent="0">
              <a:buNone/>
              <a:defRPr sz="1800" baseline="0"/>
            </a:lvl1pPr>
            <a:lvl2pPr marL="457189" indent="0">
              <a:buNone/>
              <a:defRPr sz="1800"/>
            </a:lvl2pPr>
          </a:lstStyle>
          <a:p>
            <a:pPr lvl="0"/>
            <a:r>
              <a:rPr lang="nl-NL" dirty="0"/>
              <a:t>Sub </a:t>
            </a:r>
            <a:r>
              <a:rPr lang="nl-NL" dirty="0" err="1"/>
              <a:t>title</a:t>
            </a:r>
            <a:r>
              <a:rPr lang="nl-NL" dirty="0"/>
              <a:t>, </a:t>
            </a:r>
            <a:r>
              <a:rPr lang="nl-NL" dirty="0" err="1"/>
              <a:t>Arial</a:t>
            </a:r>
            <a:r>
              <a:rPr lang="nl-NL" dirty="0"/>
              <a:t> 18pt </a:t>
            </a:r>
            <a:r>
              <a:rPr lang="nl-NL" dirty="0" err="1"/>
              <a:t>dark</a:t>
            </a:r>
            <a:r>
              <a:rPr lang="nl-NL" dirty="0"/>
              <a:t> blue</a:t>
            </a:r>
          </a:p>
        </p:txBody>
      </p:sp>
    </p:spTree>
    <p:extLst>
      <p:ext uri="{BB962C8B-B14F-4D97-AF65-F5344CB8AC3E}">
        <p14:creationId xmlns:p14="http://schemas.microsoft.com/office/powerpoint/2010/main" val="33915907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2_ASML text slide">
    <p:spTree>
      <p:nvGrpSpPr>
        <p:cNvPr id="1" name=""/>
        <p:cNvGrpSpPr/>
        <p:nvPr/>
      </p:nvGrpSpPr>
      <p:grpSpPr>
        <a:xfrm>
          <a:off x="0" y="0"/>
          <a:ext cx="0" cy="0"/>
          <a:chOff x="0" y="0"/>
          <a:chExt cx="0" cy="0"/>
        </a:xfrm>
      </p:grpSpPr>
      <p:sp>
        <p:nvSpPr>
          <p:cNvPr id="5" name="Rectangle 4"/>
          <p:cNvSpPr/>
          <p:nvPr/>
        </p:nvSpPr>
        <p:spPr>
          <a:xfrm>
            <a:off x="8305800" y="133350"/>
            <a:ext cx="7620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a:solidFill>
                <a:srgbClr val="FFFFFF"/>
              </a:solidFill>
            </a:endParaRPr>
          </a:p>
        </p:txBody>
      </p:sp>
      <p:sp>
        <p:nvSpPr>
          <p:cNvPr id="6" name="Title 5"/>
          <p:cNvSpPr>
            <a:spLocks noGrp="1"/>
          </p:cNvSpPr>
          <p:nvPr>
            <p:ph type="title" hasCustomPrompt="1"/>
          </p:nvPr>
        </p:nvSpPr>
        <p:spPr>
          <a:xfrm>
            <a:off x="731520" y="347472"/>
            <a:ext cx="7365588" cy="557022"/>
          </a:xfrm>
          <a:prstGeom prst="rect">
            <a:avLst/>
          </a:prstGeom>
        </p:spPr>
        <p:txBody>
          <a:bodyPr lIns="0" tIns="0" rIns="0" bIns="0"/>
          <a:lstStyle>
            <a:lvl1pPr algn="l">
              <a:defRPr sz="2400" baseline="0">
                <a:solidFill>
                  <a:schemeClr val="tx1"/>
                </a:solidFill>
              </a:defRPr>
            </a:lvl1pPr>
          </a:lstStyle>
          <a:p>
            <a:r>
              <a:rPr lang="en-US" dirty="0"/>
              <a:t>Text title, Arial </a:t>
            </a:r>
            <a:r>
              <a:rPr lang="en-US" dirty="0" err="1"/>
              <a:t>24pt</a:t>
            </a:r>
            <a:r>
              <a:rPr lang="en-US" dirty="0"/>
              <a:t> dark gray</a:t>
            </a:r>
            <a:br>
              <a:rPr lang="en-US" dirty="0"/>
            </a:br>
            <a:endParaRPr lang="en-US" dirty="0"/>
          </a:p>
        </p:txBody>
      </p:sp>
      <p:pic>
        <p:nvPicPr>
          <p:cNvPr id="18" name="Picture 17"/>
          <p:cNvPicPr>
            <a:picLocks noChangeAspect="1"/>
          </p:cNvPicPr>
          <p:nvPr/>
        </p:nvPicPr>
        <p:blipFill rotWithShape="1">
          <a:blip r:embed="rId2">
            <a:extLst>
              <a:ext uri="{28A0092B-C50C-407E-A947-70E740481C1C}">
                <a14:useLocalDpi xmlns:a14="http://schemas.microsoft.com/office/drawing/2010/main" val="0"/>
              </a:ext>
            </a:extLst>
          </a:blip>
          <a:srcRect l="89152" r="9151"/>
          <a:stretch/>
        </p:blipFill>
        <p:spPr>
          <a:xfrm>
            <a:off x="8097108" y="0"/>
            <a:ext cx="155122" cy="5143500"/>
          </a:xfrm>
          <a:prstGeom prst="rect">
            <a:avLst/>
          </a:prstGeom>
        </p:spPr>
      </p:pic>
      <p:sp>
        <p:nvSpPr>
          <p:cNvPr id="7" name="Text Placeholder 6"/>
          <p:cNvSpPr>
            <a:spLocks noGrp="1"/>
          </p:cNvSpPr>
          <p:nvPr>
            <p:ph type="body" sz="quarter" idx="11" hasCustomPrompt="1"/>
          </p:nvPr>
        </p:nvSpPr>
        <p:spPr>
          <a:xfrm>
            <a:off x="1097280" y="1069848"/>
            <a:ext cx="6999828" cy="3711702"/>
          </a:xfrm>
          <a:prstGeom prst="rect">
            <a:avLst/>
          </a:prstGeom>
        </p:spPr>
        <p:txBody>
          <a:bodyPr wrap="square" lIns="0" tIns="0" rIns="0" bIns="0">
            <a:normAutofit/>
          </a:bodyPr>
          <a:lstStyle>
            <a:lvl1pPr marL="0" indent="0">
              <a:spcBef>
                <a:spcPts val="0"/>
              </a:spcBef>
              <a:spcAft>
                <a:spcPts val="600"/>
              </a:spcAft>
              <a:buNone/>
              <a:defRPr sz="1800">
                <a:solidFill>
                  <a:schemeClr val="tx2"/>
                </a:solidFill>
              </a:defRPr>
            </a:lvl1pPr>
            <a:lvl2pPr marL="403225" indent="-173038">
              <a:spcBef>
                <a:spcPts val="0"/>
              </a:spcBef>
              <a:spcAft>
                <a:spcPts val="600"/>
              </a:spcAft>
              <a:buFont typeface="Arial" pitchFamily="34" charset="0"/>
              <a:buChar char="•"/>
              <a:tabLst/>
              <a:defRPr sz="1600">
                <a:solidFill>
                  <a:schemeClr val="tx2"/>
                </a:solidFill>
              </a:defRPr>
            </a:lvl2pPr>
            <a:lvl3pPr marL="741363" indent="-173038">
              <a:spcBef>
                <a:spcPts val="0"/>
              </a:spcBef>
              <a:spcAft>
                <a:spcPts val="600"/>
              </a:spcAft>
              <a:defRPr sz="1400">
                <a:solidFill>
                  <a:schemeClr val="tx2"/>
                </a:solidFill>
              </a:defRPr>
            </a:lvl3pPr>
          </a:lstStyle>
          <a:p>
            <a:pPr lvl="0"/>
            <a:r>
              <a:rPr lang="en-US" dirty="0"/>
              <a:t>Text, Arial </a:t>
            </a:r>
            <a:r>
              <a:rPr lang="en-US" dirty="0" err="1"/>
              <a:t>18pt</a:t>
            </a:r>
            <a:r>
              <a:rPr lang="en-US" dirty="0"/>
              <a:t> middle blue</a:t>
            </a:r>
          </a:p>
          <a:p>
            <a:pPr lvl="1"/>
            <a:r>
              <a:rPr lang="en-US" dirty="0"/>
              <a:t>Second level, </a:t>
            </a:r>
            <a:r>
              <a:rPr lang="en-US" dirty="0" err="1"/>
              <a:t>16pt</a:t>
            </a:r>
            <a:r>
              <a:rPr lang="en-US" dirty="0"/>
              <a:t> middle blue</a:t>
            </a:r>
          </a:p>
          <a:p>
            <a:pPr lvl="2"/>
            <a:r>
              <a:rPr lang="en-US" dirty="0"/>
              <a:t>Third level, </a:t>
            </a:r>
            <a:r>
              <a:rPr lang="en-US" dirty="0" err="1"/>
              <a:t>14pt</a:t>
            </a:r>
            <a:r>
              <a:rPr lang="en-US" dirty="0"/>
              <a:t> middle blue</a:t>
            </a:r>
          </a:p>
        </p:txBody>
      </p:sp>
      <p:sp>
        <p:nvSpPr>
          <p:cNvPr id="31" name="Freeform 30"/>
          <p:cNvSpPr/>
          <p:nvPr/>
        </p:nvSpPr>
        <p:spPr>
          <a:xfrm>
            <a:off x="8320087" y="164783"/>
            <a:ext cx="170905" cy="182992"/>
          </a:xfrm>
          <a:custGeom>
            <a:avLst/>
            <a:gdLst>
              <a:gd name="connsiteX0" fmla="*/ 0 w 1097756"/>
              <a:gd name="connsiteY0" fmla="*/ 0 h 1181100"/>
              <a:gd name="connsiteX1" fmla="*/ 745331 w 1097756"/>
              <a:gd name="connsiteY1" fmla="*/ 0 h 1181100"/>
              <a:gd name="connsiteX2" fmla="*/ 1097756 w 1097756"/>
              <a:gd name="connsiteY2" fmla="*/ 1178718 h 1181100"/>
              <a:gd name="connsiteX3" fmla="*/ 523875 w 1097756"/>
              <a:gd name="connsiteY3" fmla="*/ 1181100 h 1181100"/>
              <a:gd name="connsiteX4" fmla="*/ 0 w 1097756"/>
              <a:gd name="connsiteY4" fmla="*/ 0 h 1181100"/>
              <a:gd name="connsiteX0" fmla="*/ 0 w 1400175"/>
              <a:gd name="connsiteY0" fmla="*/ 0 h 2197893"/>
              <a:gd name="connsiteX1" fmla="*/ 745331 w 1400175"/>
              <a:gd name="connsiteY1" fmla="*/ 0 h 2197893"/>
              <a:gd name="connsiteX2" fmla="*/ 1400175 w 1400175"/>
              <a:gd name="connsiteY2" fmla="*/ 2197893 h 2197893"/>
              <a:gd name="connsiteX3" fmla="*/ 523875 w 1400175"/>
              <a:gd name="connsiteY3" fmla="*/ 1181100 h 2197893"/>
              <a:gd name="connsiteX4" fmla="*/ 0 w 1400175"/>
              <a:gd name="connsiteY4" fmla="*/ 0 h 2197893"/>
              <a:gd name="connsiteX0" fmla="*/ 0 w 1400175"/>
              <a:gd name="connsiteY0" fmla="*/ 0 h 2197893"/>
              <a:gd name="connsiteX1" fmla="*/ 745331 w 1400175"/>
              <a:gd name="connsiteY1" fmla="*/ 0 h 2197893"/>
              <a:gd name="connsiteX2" fmla="*/ 1400175 w 1400175"/>
              <a:gd name="connsiteY2" fmla="*/ 2197893 h 2197893"/>
              <a:gd name="connsiteX3" fmla="*/ 1047750 w 1400175"/>
              <a:gd name="connsiteY3" fmla="*/ 1790700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50094 w 1400175"/>
              <a:gd name="connsiteY3" fmla="*/ 2193131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230981 w 1400175"/>
              <a:gd name="connsiteY5" fmla="*/ 295275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95262 w 1400175"/>
              <a:gd name="connsiteY5" fmla="*/ 1204913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135731 w 1400175"/>
              <a:gd name="connsiteY6" fmla="*/ 1102518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378619 w 1400175"/>
              <a:gd name="connsiteY7" fmla="*/ 862012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426244 w 1400175"/>
              <a:gd name="connsiteY8" fmla="*/ 1112043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52388 w 1400175"/>
              <a:gd name="connsiteY9" fmla="*/ 1131093 h 2197893"/>
              <a:gd name="connsiteX10" fmla="*/ 0 w 1400175"/>
              <a:gd name="connsiteY10"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2197893 h 2197893"/>
              <a:gd name="connsiteX10" fmla="*/ 0 w 1400175"/>
              <a:gd name="connsiteY10" fmla="*/ 0 h 2197893"/>
              <a:gd name="connsiteX0" fmla="*/ 4762 w 1404937"/>
              <a:gd name="connsiteY0" fmla="*/ 0 h 2197893"/>
              <a:gd name="connsiteX1" fmla="*/ 750093 w 1404937"/>
              <a:gd name="connsiteY1" fmla="*/ 0 h 2197893"/>
              <a:gd name="connsiteX2" fmla="*/ 1404937 w 1404937"/>
              <a:gd name="connsiteY2" fmla="*/ 2197893 h 2197893"/>
              <a:gd name="connsiteX3" fmla="*/ 752475 w 1404937"/>
              <a:gd name="connsiteY3" fmla="*/ 2195512 h 2197893"/>
              <a:gd name="connsiteX4" fmla="*/ 376237 w 1404937"/>
              <a:gd name="connsiteY4" fmla="*/ 478631 h 2197893"/>
              <a:gd name="connsiteX5" fmla="*/ 178592 w 1404937"/>
              <a:gd name="connsiteY5" fmla="*/ 1383507 h 2197893"/>
              <a:gd name="connsiteX6" fmla="*/ 614362 w 1404937"/>
              <a:gd name="connsiteY6" fmla="*/ 1385887 h 2197893"/>
              <a:gd name="connsiteX7" fmla="*/ 697706 w 1404937"/>
              <a:gd name="connsiteY7" fmla="*/ 1797843 h 2197893"/>
              <a:gd name="connsiteX8" fmla="*/ 92868 w 1404937"/>
              <a:gd name="connsiteY8" fmla="*/ 1795462 h 2197893"/>
              <a:gd name="connsiteX9" fmla="*/ 4762 w 1404937"/>
              <a:gd name="connsiteY9" fmla="*/ 2197893 h 2197893"/>
              <a:gd name="connsiteX10" fmla="*/ 0 w 1404937"/>
              <a:gd name="connsiteY10" fmla="*/ 2045493 h 2197893"/>
              <a:gd name="connsiteX11" fmla="*/ 4762 w 1404937"/>
              <a:gd name="connsiteY11" fmla="*/ 0 h 2197893"/>
              <a:gd name="connsiteX0" fmla="*/ 652462 w 2052637"/>
              <a:gd name="connsiteY0" fmla="*/ 0 h 2197893"/>
              <a:gd name="connsiteX1" fmla="*/ 1397793 w 2052637"/>
              <a:gd name="connsiteY1" fmla="*/ 0 h 2197893"/>
              <a:gd name="connsiteX2" fmla="*/ 2052637 w 2052637"/>
              <a:gd name="connsiteY2" fmla="*/ 2197893 h 2197893"/>
              <a:gd name="connsiteX3" fmla="*/ 1400175 w 2052637"/>
              <a:gd name="connsiteY3" fmla="*/ 2195512 h 2197893"/>
              <a:gd name="connsiteX4" fmla="*/ 1023937 w 2052637"/>
              <a:gd name="connsiteY4" fmla="*/ 478631 h 2197893"/>
              <a:gd name="connsiteX5" fmla="*/ 826292 w 2052637"/>
              <a:gd name="connsiteY5" fmla="*/ 1383507 h 2197893"/>
              <a:gd name="connsiteX6" fmla="*/ 1262062 w 2052637"/>
              <a:gd name="connsiteY6" fmla="*/ 1385887 h 2197893"/>
              <a:gd name="connsiteX7" fmla="*/ 1345406 w 2052637"/>
              <a:gd name="connsiteY7" fmla="*/ 1797843 h 2197893"/>
              <a:gd name="connsiteX8" fmla="*/ 740568 w 2052637"/>
              <a:gd name="connsiteY8" fmla="*/ 1795462 h 2197893"/>
              <a:gd name="connsiteX9" fmla="*/ 652462 w 2052637"/>
              <a:gd name="connsiteY9" fmla="*/ 2197893 h 2197893"/>
              <a:gd name="connsiteX10" fmla="*/ 0 w 2052637"/>
              <a:gd name="connsiteY10" fmla="*/ 2193131 h 2197893"/>
              <a:gd name="connsiteX11" fmla="*/ 652462 w 2052637"/>
              <a:gd name="connsiteY11" fmla="*/ 0 h 2197893"/>
              <a:gd name="connsiteX0" fmla="*/ 652462 w 2052637"/>
              <a:gd name="connsiteY0" fmla="*/ 1 h 2197894"/>
              <a:gd name="connsiteX1" fmla="*/ 1397793 w 2052637"/>
              <a:gd name="connsiteY1" fmla="*/ 1 h 2197894"/>
              <a:gd name="connsiteX2" fmla="*/ 2052637 w 2052637"/>
              <a:gd name="connsiteY2" fmla="*/ 2197894 h 2197894"/>
              <a:gd name="connsiteX3" fmla="*/ 1400175 w 2052637"/>
              <a:gd name="connsiteY3" fmla="*/ 2195513 h 2197894"/>
              <a:gd name="connsiteX4" fmla="*/ 1023937 w 2052637"/>
              <a:gd name="connsiteY4" fmla="*/ 478632 h 2197894"/>
              <a:gd name="connsiteX5" fmla="*/ 826292 w 2052637"/>
              <a:gd name="connsiteY5" fmla="*/ 1383508 h 2197894"/>
              <a:gd name="connsiteX6" fmla="*/ 1262062 w 2052637"/>
              <a:gd name="connsiteY6" fmla="*/ 1385888 h 2197894"/>
              <a:gd name="connsiteX7" fmla="*/ 1345406 w 2052637"/>
              <a:gd name="connsiteY7" fmla="*/ 1797844 h 2197894"/>
              <a:gd name="connsiteX8" fmla="*/ 740568 w 2052637"/>
              <a:gd name="connsiteY8" fmla="*/ 1795463 h 2197894"/>
              <a:gd name="connsiteX9" fmla="*/ 652462 w 2052637"/>
              <a:gd name="connsiteY9" fmla="*/ 2197894 h 2197894"/>
              <a:gd name="connsiteX10" fmla="*/ 0 w 2052637"/>
              <a:gd name="connsiteY10" fmla="*/ 2193132 h 2197894"/>
              <a:gd name="connsiteX11" fmla="*/ 652462 w 2052637"/>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62133 w 2052708"/>
              <a:gd name="connsiteY6" fmla="*/ 1385888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9271 w 2052708"/>
              <a:gd name="connsiteY6" fmla="*/ 1376363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5463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2708" h="2197894">
                <a:moveTo>
                  <a:pt x="652533" y="1"/>
                </a:moveTo>
                <a:lnTo>
                  <a:pt x="1397864" y="1"/>
                </a:lnTo>
                <a:lnTo>
                  <a:pt x="2052708" y="2197894"/>
                </a:lnTo>
                <a:lnTo>
                  <a:pt x="1400246" y="2195513"/>
                </a:lnTo>
                <a:lnTo>
                  <a:pt x="1024008" y="478632"/>
                </a:lnTo>
                <a:lnTo>
                  <a:pt x="826363" y="1383508"/>
                </a:lnTo>
                <a:lnTo>
                  <a:pt x="1221653" y="1383507"/>
                </a:lnTo>
                <a:lnTo>
                  <a:pt x="1312139" y="1795463"/>
                </a:lnTo>
                <a:lnTo>
                  <a:pt x="740639" y="1795463"/>
                </a:lnTo>
                <a:lnTo>
                  <a:pt x="652533" y="2197894"/>
                </a:lnTo>
                <a:lnTo>
                  <a:pt x="71" y="2193132"/>
                </a:lnTo>
                <a:cubicBezTo>
                  <a:pt x="-7867" y="2197101"/>
                  <a:pt x="648565" y="-1587"/>
                  <a:pt x="652533" y="1"/>
                </a:cubicBezTo>
                <a:close/>
              </a:path>
            </a:pathLst>
          </a:custGeom>
          <a:solidFill>
            <a:srgbClr val="0F238D"/>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4400" fontAlgn="auto">
              <a:spcBef>
                <a:spcPts val="0"/>
              </a:spcBef>
              <a:spcAft>
                <a:spcPts val="0"/>
              </a:spcAft>
            </a:pPr>
            <a:endParaRPr lang="en-US">
              <a:solidFill>
                <a:srgbClr val="0F238C"/>
              </a:solidFill>
            </a:endParaRPr>
          </a:p>
        </p:txBody>
      </p:sp>
      <p:sp>
        <p:nvSpPr>
          <p:cNvPr id="32" name="Freeform 31"/>
          <p:cNvSpPr/>
          <p:nvPr/>
        </p:nvSpPr>
        <p:spPr>
          <a:xfrm>
            <a:off x="8653685" y="164584"/>
            <a:ext cx="208171" cy="182993"/>
          </a:xfrm>
          <a:custGeom>
            <a:avLst/>
            <a:gdLst>
              <a:gd name="connsiteX0" fmla="*/ 0 w 688182"/>
              <a:gd name="connsiteY0" fmla="*/ 950119 h 950119"/>
              <a:gd name="connsiteX1" fmla="*/ 611982 w 688182"/>
              <a:gd name="connsiteY1" fmla="*/ 950119 h 950119"/>
              <a:gd name="connsiteX2" fmla="*/ 688182 w 688182"/>
              <a:gd name="connsiteY2" fmla="*/ 0 h 950119"/>
              <a:gd name="connsiteX3" fmla="*/ 0 w 688182"/>
              <a:gd name="connsiteY3" fmla="*/ 950119 h 950119"/>
              <a:gd name="connsiteX0" fmla="*/ 0 w 688182"/>
              <a:gd name="connsiteY0" fmla="*/ 950119 h 950119"/>
              <a:gd name="connsiteX1" fmla="*/ 611982 w 688182"/>
              <a:gd name="connsiteY1" fmla="*/ 950119 h 950119"/>
              <a:gd name="connsiteX2" fmla="*/ 688182 w 688182"/>
              <a:gd name="connsiteY2" fmla="*/ 0 h 950119"/>
              <a:gd name="connsiteX3" fmla="*/ 214313 w 688182"/>
              <a:gd name="connsiteY3" fmla="*/ 652463 h 950119"/>
              <a:gd name="connsiteX4" fmla="*/ 0 w 688182"/>
              <a:gd name="connsiteY4" fmla="*/ 950119 h 950119"/>
              <a:gd name="connsiteX0" fmla="*/ 0 w 688182"/>
              <a:gd name="connsiteY0" fmla="*/ 950119 h 950119"/>
              <a:gd name="connsiteX1" fmla="*/ 611982 w 688182"/>
              <a:gd name="connsiteY1" fmla="*/ 950119 h 950119"/>
              <a:gd name="connsiteX2" fmla="*/ 688182 w 688182"/>
              <a:gd name="connsiteY2" fmla="*/ 0 h 950119"/>
              <a:gd name="connsiteX3" fmla="*/ 111919 w 688182"/>
              <a:gd name="connsiteY3" fmla="*/ 95250 h 950119"/>
              <a:gd name="connsiteX4" fmla="*/ 0 w 688182"/>
              <a:gd name="connsiteY4" fmla="*/ 950119 h 950119"/>
              <a:gd name="connsiteX0" fmla="*/ 0 w 723900"/>
              <a:gd name="connsiteY0" fmla="*/ 1395413 h 1395413"/>
              <a:gd name="connsiteX1" fmla="*/ 611982 w 723900"/>
              <a:gd name="connsiteY1" fmla="*/ 1395413 h 1395413"/>
              <a:gd name="connsiteX2" fmla="*/ 723900 w 723900"/>
              <a:gd name="connsiteY2" fmla="*/ 0 h 1395413"/>
              <a:gd name="connsiteX3" fmla="*/ 111919 w 723900"/>
              <a:gd name="connsiteY3" fmla="*/ 540544 h 1395413"/>
              <a:gd name="connsiteX4" fmla="*/ 0 w 723900"/>
              <a:gd name="connsiteY4" fmla="*/ 1395413 h 1395413"/>
              <a:gd name="connsiteX0" fmla="*/ 0 w 723900"/>
              <a:gd name="connsiteY0" fmla="*/ 2031206 h 2031206"/>
              <a:gd name="connsiteX1" fmla="*/ 611982 w 723900"/>
              <a:gd name="connsiteY1" fmla="*/ 2031206 h 2031206"/>
              <a:gd name="connsiteX2" fmla="*/ 723900 w 723900"/>
              <a:gd name="connsiteY2" fmla="*/ 635793 h 2031206"/>
              <a:gd name="connsiteX3" fmla="*/ 266700 w 723900"/>
              <a:gd name="connsiteY3" fmla="*/ 0 h 2031206"/>
              <a:gd name="connsiteX4" fmla="*/ 0 w 723900"/>
              <a:gd name="connsiteY4" fmla="*/ 2031206 h 2031206"/>
              <a:gd name="connsiteX0" fmla="*/ 0 w 723900"/>
              <a:gd name="connsiteY0" fmla="*/ 2195513 h 2195513"/>
              <a:gd name="connsiteX1" fmla="*/ 611982 w 723900"/>
              <a:gd name="connsiteY1" fmla="*/ 2195513 h 2195513"/>
              <a:gd name="connsiteX2" fmla="*/ 723900 w 723900"/>
              <a:gd name="connsiteY2" fmla="*/ 800100 h 2195513"/>
              <a:gd name="connsiteX3" fmla="*/ 283369 w 723900"/>
              <a:gd name="connsiteY3" fmla="*/ 0 h 2195513"/>
              <a:gd name="connsiteX4" fmla="*/ 0 w 723900"/>
              <a:gd name="connsiteY4" fmla="*/ 2195513 h 2195513"/>
              <a:gd name="connsiteX0" fmla="*/ 0 w 723900"/>
              <a:gd name="connsiteY0" fmla="*/ 2195513 h 2195513"/>
              <a:gd name="connsiteX1" fmla="*/ 611982 w 723900"/>
              <a:gd name="connsiteY1" fmla="*/ 2195513 h 2195513"/>
              <a:gd name="connsiteX2" fmla="*/ 723900 w 723900"/>
              <a:gd name="connsiteY2" fmla="*/ 800100 h 2195513"/>
              <a:gd name="connsiteX3" fmla="*/ 500063 w 723900"/>
              <a:gd name="connsiteY3" fmla="*/ 388145 h 2195513"/>
              <a:gd name="connsiteX4" fmla="*/ 283369 w 723900"/>
              <a:gd name="connsiteY4" fmla="*/ 0 h 2195513"/>
              <a:gd name="connsiteX5" fmla="*/ 0 w 723900"/>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945356 w 945356"/>
              <a:gd name="connsiteY3" fmla="*/ 2382 h 2195513"/>
              <a:gd name="connsiteX4" fmla="*/ 283369 w 945356"/>
              <a:gd name="connsiteY4" fmla="*/ 0 h 2195513"/>
              <a:gd name="connsiteX5" fmla="*/ 0 w 945356"/>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790575 w 945356"/>
              <a:gd name="connsiteY3" fmla="*/ 545308 h 2195513"/>
              <a:gd name="connsiteX4" fmla="*/ 945356 w 945356"/>
              <a:gd name="connsiteY4" fmla="*/ 2382 h 2195513"/>
              <a:gd name="connsiteX5" fmla="*/ 283369 w 945356"/>
              <a:gd name="connsiteY5" fmla="*/ 0 h 2195513"/>
              <a:gd name="connsiteX6" fmla="*/ 0 w 945356"/>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252537 w 1252537"/>
              <a:gd name="connsiteY3" fmla="*/ 1333501 h 2195513"/>
              <a:gd name="connsiteX4" fmla="*/ 945356 w 1252537"/>
              <a:gd name="connsiteY4" fmla="*/ 2382 h 2195513"/>
              <a:gd name="connsiteX5" fmla="*/ 283369 w 1252537"/>
              <a:gd name="connsiteY5" fmla="*/ 0 h 2195513"/>
              <a:gd name="connsiteX6" fmla="*/ 0 w 1252537"/>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31082 w 1252537"/>
              <a:gd name="connsiteY3" fmla="*/ 1112045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173957 w 1252537"/>
              <a:gd name="connsiteY4" fmla="*/ 1600202 h 2195513"/>
              <a:gd name="connsiteX5" fmla="*/ 1252537 w 1252537"/>
              <a:gd name="connsiteY5" fmla="*/ 1333501 h 2195513"/>
              <a:gd name="connsiteX6" fmla="*/ 945356 w 1252537"/>
              <a:gd name="connsiteY6" fmla="*/ 2382 h 2195513"/>
              <a:gd name="connsiteX7" fmla="*/ 283369 w 1252537"/>
              <a:gd name="connsiteY7" fmla="*/ 0 h 2195513"/>
              <a:gd name="connsiteX8" fmla="*/ 0 w 1252537"/>
              <a:gd name="connsiteY8" fmla="*/ 2195513 h 2195513"/>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252537 w 1488282"/>
              <a:gd name="connsiteY5" fmla="*/ 1333501 h 2195514"/>
              <a:gd name="connsiteX6" fmla="*/ 945356 w 1488282"/>
              <a:gd name="connsiteY6" fmla="*/ 2382 h 2195514"/>
              <a:gd name="connsiteX7" fmla="*/ 283369 w 1488282"/>
              <a:gd name="connsiteY7" fmla="*/ 0 h 2195514"/>
              <a:gd name="connsiteX8" fmla="*/ 0 w 1488282"/>
              <a:gd name="connsiteY8" fmla="*/ 2195513 h 2195514"/>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352549 w 1488282"/>
              <a:gd name="connsiteY5" fmla="*/ 1690688 h 2195514"/>
              <a:gd name="connsiteX6" fmla="*/ 1252537 w 1488282"/>
              <a:gd name="connsiteY6" fmla="*/ 1333501 h 2195514"/>
              <a:gd name="connsiteX7" fmla="*/ 945356 w 1488282"/>
              <a:gd name="connsiteY7" fmla="*/ 2382 h 2195514"/>
              <a:gd name="connsiteX8" fmla="*/ 283369 w 1488282"/>
              <a:gd name="connsiteY8" fmla="*/ 0 h 2195514"/>
              <a:gd name="connsiteX9" fmla="*/ 0 w 1488282"/>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252537 w 1781174"/>
              <a:gd name="connsiteY6" fmla="*/ 1333501 h 2195514"/>
              <a:gd name="connsiteX7" fmla="*/ 945356 w 1781174"/>
              <a:gd name="connsiteY7" fmla="*/ 2382 h 2195514"/>
              <a:gd name="connsiteX8" fmla="*/ 283369 w 1781174"/>
              <a:gd name="connsiteY8" fmla="*/ 0 h 2195514"/>
              <a:gd name="connsiteX9" fmla="*/ 0 w 1781174"/>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528762 w 1781174"/>
              <a:gd name="connsiteY6" fmla="*/ 1052513 h 2195514"/>
              <a:gd name="connsiteX7" fmla="*/ 1252537 w 1781174"/>
              <a:gd name="connsiteY7" fmla="*/ 1333501 h 2195514"/>
              <a:gd name="connsiteX8" fmla="*/ 945356 w 1781174"/>
              <a:gd name="connsiteY8" fmla="*/ 2382 h 2195514"/>
              <a:gd name="connsiteX9" fmla="*/ 283369 w 1781174"/>
              <a:gd name="connsiteY9" fmla="*/ 0 h 2195514"/>
              <a:gd name="connsiteX10" fmla="*/ 0 w 1781174"/>
              <a:gd name="connsiteY10" fmla="*/ 2195513 h 2195514"/>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559719 w 1781174"/>
              <a:gd name="connsiteY6" fmla="*/ 0 h 2197895"/>
              <a:gd name="connsiteX7" fmla="*/ 1252537 w 1781174"/>
              <a:gd name="connsiteY7" fmla="*/ 1335882 h 2197895"/>
              <a:gd name="connsiteX8" fmla="*/ 945356 w 1781174"/>
              <a:gd name="connsiteY8" fmla="*/ 4763 h 2197895"/>
              <a:gd name="connsiteX9" fmla="*/ 283369 w 1781174"/>
              <a:gd name="connsiteY9" fmla="*/ 2381 h 2197895"/>
              <a:gd name="connsiteX10" fmla="*/ 0 w 1781174"/>
              <a:gd name="connsiteY10" fmla="*/ 2197894 h 2197895"/>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688306 w 1781174"/>
              <a:gd name="connsiteY6" fmla="*/ 454820 h 2197895"/>
              <a:gd name="connsiteX7" fmla="*/ 1559719 w 1781174"/>
              <a:gd name="connsiteY7" fmla="*/ 0 h 2197895"/>
              <a:gd name="connsiteX8" fmla="*/ 1252537 w 1781174"/>
              <a:gd name="connsiteY8" fmla="*/ 1335882 h 2197895"/>
              <a:gd name="connsiteX9" fmla="*/ 945356 w 1781174"/>
              <a:gd name="connsiteY9" fmla="*/ 4763 h 2197895"/>
              <a:gd name="connsiteX10" fmla="*/ 283369 w 1781174"/>
              <a:gd name="connsiteY10" fmla="*/ 2381 h 2197895"/>
              <a:gd name="connsiteX11" fmla="*/ 0 w 1781174"/>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212181 w 2212181"/>
              <a:gd name="connsiteY6" fmla="*/ 7145 h 2197895"/>
              <a:gd name="connsiteX7" fmla="*/ 1559719 w 2212181"/>
              <a:gd name="connsiteY7" fmla="*/ 0 h 2197895"/>
              <a:gd name="connsiteX8" fmla="*/ 1252537 w 2212181"/>
              <a:gd name="connsiteY8" fmla="*/ 1335882 h 2197895"/>
              <a:gd name="connsiteX9" fmla="*/ 945356 w 2212181"/>
              <a:gd name="connsiteY9" fmla="*/ 4763 h 2197895"/>
              <a:gd name="connsiteX10" fmla="*/ 283369 w 2212181"/>
              <a:gd name="connsiteY10" fmla="*/ 2381 h 2197895"/>
              <a:gd name="connsiteX11" fmla="*/ 0 w 2212181"/>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035968 w 2212181"/>
              <a:gd name="connsiteY6" fmla="*/ 328614 h 2197895"/>
              <a:gd name="connsiteX7" fmla="*/ 2212181 w 2212181"/>
              <a:gd name="connsiteY7" fmla="*/ 7145 h 2197895"/>
              <a:gd name="connsiteX8" fmla="*/ 1559719 w 2212181"/>
              <a:gd name="connsiteY8" fmla="*/ 0 h 2197895"/>
              <a:gd name="connsiteX9" fmla="*/ 1252537 w 2212181"/>
              <a:gd name="connsiteY9" fmla="*/ 1335882 h 2197895"/>
              <a:gd name="connsiteX10" fmla="*/ 945356 w 2212181"/>
              <a:gd name="connsiteY10" fmla="*/ 4763 h 2197895"/>
              <a:gd name="connsiteX11" fmla="*/ 283369 w 2212181"/>
              <a:gd name="connsiteY11" fmla="*/ 2381 h 2197895"/>
              <a:gd name="connsiteX12" fmla="*/ 0 w 2212181"/>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500312 w 2500312"/>
              <a:gd name="connsiteY6" fmla="*/ 2197895 h 2197895"/>
              <a:gd name="connsiteX7" fmla="*/ 2212181 w 2500312"/>
              <a:gd name="connsiteY7" fmla="*/ 7145 h 2197895"/>
              <a:gd name="connsiteX8" fmla="*/ 1559719 w 2500312"/>
              <a:gd name="connsiteY8" fmla="*/ 0 h 2197895"/>
              <a:gd name="connsiteX9" fmla="*/ 1252537 w 2500312"/>
              <a:gd name="connsiteY9" fmla="*/ 1335882 h 2197895"/>
              <a:gd name="connsiteX10" fmla="*/ 945356 w 2500312"/>
              <a:gd name="connsiteY10" fmla="*/ 4763 h 2197895"/>
              <a:gd name="connsiteX11" fmla="*/ 283369 w 2500312"/>
              <a:gd name="connsiteY11" fmla="*/ 2381 h 2197895"/>
              <a:gd name="connsiteX12" fmla="*/ 0 w 2500312"/>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190748 w 2500312"/>
              <a:gd name="connsiteY6" fmla="*/ 1595439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76411 w 2500312"/>
              <a:gd name="connsiteY5" fmla="*/ 809626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00312" h="2197895">
                <a:moveTo>
                  <a:pt x="0" y="2197894"/>
                </a:moveTo>
                <a:lnTo>
                  <a:pt x="611982" y="2197894"/>
                </a:lnTo>
                <a:lnTo>
                  <a:pt x="723900" y="802481"/>
                </a:lnTo>
                <a:lnTo>
                  <a:pt x="1007270" y="2195513"/>
                </a:lnTo>
                <a:lnTo>
                  <a:pt x="1488282" y="2197895"/>
                </a:lnTo>
                <a:lnTo>
                  <a:pt x="1776411" y="809626"/>
                </a:lnTo>
                <a:lnTo>
                  <a:pt x="1883567" y="2195514"/>
                </a:lnTo>
                <a:lnTo>
                  <a:pt x="2500312" y="2197895"/>
                </a:lnTo>
                <a:lnTo>
                  <a:pt x="2212181" y="7145"/>
                </a:lnTo>
                <a:lnTo>
                  <a:pt x="1559719" y="0"/>
                </a:lnTo>
                <a:lnTo>
                  <a:pt x="1252537" y="1335882"/>
                </a:lnTo>
                <a:lnTo>
                  <a:pt x="945356" y="4763"/>
                </a:lnTo>
                <a:lnTo>
                  <a:pt x="283369" y="2381"/>
                </a:lnTo>
                <a:lnTo>
                  <a:pt x="0" y="2197894"/>
                </a:ln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4400" fontAlgn="auto">
              <a:spcBef>
                <a:spcPts val="0"/>
              </a:spcBef>
              <a:spcAft>
                <a:spcPts val="0"/>
              </a:spcAft>
            </a:pPr>
            <a:endParaRPr lang="en-US">
              <a:solidFill>
                <a:srgbClr val="0F238C"/>
              </a:solidFill>
            </a:endParaRPr>
          </a:p>
        </p:txBody>
      </p:sp>
      <p:sp>
        <p:nvSpPr>
          <p:cNvPr id="33" name="Freeform 32"/>
          <p:cNvSpPr/>
          <p:nvPr/>
        </p:nvSpPr>
        <p:spPr>
          <a:xfrm>
            <a:off x="8887233" y="164981"/>
            <a:ext cx="116972" cy="182397"/>
          </a:xfrm>
          <a:custGeom>
            <a:avLst/>
            <a:gdLst>
              <a:gd name="connsiteX0" fmla="*/ 0 w 1428750"/>
              <a:gd name="connsiteY0" fmla="*/ 997744 h 997744"/>
              <a:gd name="connsiteX1" fmla="*/ 1404937 w 1428750"/>
              <a:gd name="connsiteY1" fmla="*/ 997744 h 997744"/>
              <a:gd name="connsiteX2" fmla="*/ 1404937 w 1428750"/>
              <a:gd name="connsiteY2" fmla="*/ 538163 h 997744"/>
              <a:gd name="connsiteX3" fmla="*/ 1428750 w 1428750"/>
              <a:gd name="connsiteY3" fmla="*/ 540544 h 997744"/>
              <a:gd name="connsiteX4" fmla="*/ 590550 w 1428750"/>
              <a:gd name="connsiteY4" fmla="*/ 540544 h 997744"/>
              <a:gd name="connsiteX5" fmla="*/ 590550 w 1428750"/>
              <a:gd name="connsiteY5" fmla="*/ 0 h 997744"/>
              <a:gd name="connsiteX6" fmla="*/ 0 w 1428750"/>
              <a:gd name="connsiteY6" fmla="*/ 0 h 997744"/>
              <a:gd name="connsiteX7" fmla="*/ 0 w 1428750"/>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1219200 w 1404937"/>
              <a:gd name="connsiteY3" fmla="*/ 476250 h 997744"/>
              <a:gd name="connsiteX4" fmla="*/ 590550 w 1404937"/>
              <a:gd name="connsiteY4" fmla="*/ 540544 h 997744"/>
              <a:gd name="connsiteX5" fmla="*/ 590550 w 1404937"/>
              <a:gd name="connsiteY5" fmla="*/ 0 h 997744"/>
              <a:gd name="connsiteX6" fmla="*/ 0 w 1404937"/>
              <a:gd name="connsiteY6" fmla="*/ 0 h 997744"/>
              <a:gd name="connsiteX7" fmla="*/ 0 w 1404937"/>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590550 w 1404937"/>
              <a:gd name="connsiteY3" fmla="*/ 540544 h 997744"/>
              <a:gd name="connsiteX4" fmla="*/ 590550 w 1404937"/>
              <a:gd name="connsiteY4" fmla="*/ 0 h 997744"/>
              <a:gd name="connsiteX5" fmla="*/ 0 w 1404937"/>
              <a:gd name="connsiteY5" fmla="*/ 0 h 997744"/>
              <a:gd name="connsiteX6" fmla="*/ 0 w 1404937"/>
              <a:gd name="connsiteY6" fmla="*/ 997744 h 997744"/>
              <a:gd name="connsiteX0" fmla="*/ 0 w 1404937"/>
              <a:gd name="connsiteY0" fmla="*/ 1614488 h 1614488"/>
              <a:gd name="connsiteX1" fmla="*/ 1404937 w 1404937"/>
              <a:gd name="connsiteY1" fmla="*/ 1614488 h 1614488"/>
              <a:gd name="connsiteX2" fmla="*/ 1404937 w 1404937"/>
              <a:gd name="connsiteY2" fmla="*/ 1154907 h 1614488"/>
              <a:gd name="connsiteX3" fmla="*/ 590550 w 1404937"/>
              <a:gd name="connsiteY3" fmla="*/ 1157288 h 1614488"/>
              <a:gd name="connsiteX4" fmla="*/ 592931 w 1404937"/>
              <a:gd name="connsiteY4" fmla="*/ 0 h 1614488"/>
              <a:gd name="connsiteX5" fmla="*/ 0 w 1404937"/>
              <a:gd name="connsiteY5" fmla="*/ 616744 h 1614488"/>
              <a:gd name="connsiteX6" fmla="*/ 0 w 1404937"/>
              <a:gd name="connsiteY6" fmla="*/ 1614488 h 1614488"/>
              <a:gd name="connsiteX0" fmla="*/ 0 w 1404937"/>
              <a:gd name="connsiteY0" fmla="*/ 2188369 h 2188369"/>
              <a:gd name="connsiteX1" fmla="*/ 1404937 w 1404937"/>
              <a:gd name="connsiteY1" fmla="*/ 2188369 h 2188369"/>
              <a:gd name="connsiteX2" fmla="*/ 1404937 w 1404937"/>
              <a:gd name="connsiteY2" fmla="*/ 1728788 h 2188369"/>
              <a:gd name="connsiteX3" fmla="*/ 590550 w 1404937"/>
              <a:gd name="connsiteY3" fmla="*/ 1731169 h 2188369"/>
              <a:gd name="connsiteX4" fmla="*/ 592931 w 1404937"/>
              <a:gd name="connsiteY4" fmla="*/ 573881 h 2188369"/>
              <a:gd name="connsiteX5" fmla="*/ 2382 w 1404937"/>
              <a:gd name="connsiteY5" fmla="*/ 0 h 2188369"/>
              <a:gd name="connsiteX6" fmla="*/ 0 w 1404937"/>
              <a:gd name="connsiteY6" fmla="*/ 2188369 h 2188369"/>
              <a:gd name="connsiteX0" fmla="*/ 0 w 1404937"/>
              <a:gd name="connsiteY0" fmla="*/ 2190750 h 2190750"/>
              <a:gd name="connsiteX1" fmla="*/ 1404937 w 1404937"/>
              <a:gd name="connsiteY1" fmla="*/ 2190750 h 2190750"/>
              <a:gd name="connsiteX2" fmla="*/ 1404937 w 1404937"/>
              <a:gd name="connsiteY2" fmla="*/ 1731169 h 2190750"/>
              <a:gd name="connsiteX3" fmla="*/ 590550 w 1404937"/>
              <a:gd name="connsiteY3" fmla="*/ 1733550 h 2190750"/>
              <a:gd name="connsiteX4" fmla="*/ 592931 w 1404937"/>
              <a:gd name="connsiteY4" fmla="*/ 0 h 2190750"/>
              <a:gd name="connsiteX5" fmla="*/ 2382 w 1404937"/>
              <a:gd name="connsiteY5" fmla="*/ 2381 h 2190750"/>
              <a:gd name="connsiteX6" fmla="*/ 0 w 1404937"/>
              <a:gd name="connsiteY6" fmla="*/ 219075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4937" h="2190750">
                <a:moveTo>
                  <a:pt x="0" y="2190750"/>
                </a:moveTo>
                <a:lnTo>
                  <a:pt x="1404937" y="2190750"/>
                </a:lnTo>
                <a:lnTo>
                  <a:pt x="1404937" y="1731169"/>
                </a:lnTo>
                <a:lnTo>
                  <a:pt x="590550" y="1733550"/>
                </a:lnTo>
                <a:cubicBezTo>
                  <a:pt x="591344" y="1347787"/>
                  <a:pt x="592137" y="385763"/>
                  <a:pt x="592931" y="0"/>
                </a:cubicBezTo>
                <a:lnTo>
                  <a:pt x="2382" y="2381"/>
                </a:lnTo>
                <a:cubicBezTo>
                  <a:pt x="3969" y="334962"/>
                  <a:pt x="3175" y="1858169"/>
                  <a:pt x="0" y="2190750"/>
                </a:cubicBez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4400" fontAlgn="auto">
              <a:spcBef>
                <a:spcPts val="0"/>
              </a:spcBef>
              <a:spcAft>
                <a:spcPts val="0"/>
              </a:spcAft>
            </a:pPr>
            <a:endParaRPr lang="en-US">
              <a:solidFill>
                <a:srgbClr val="0F238C"/>
              </a:solidFill>
            </a:endParaRPr>
          </a:p>
        </p:txBody>
      </p:sp>
      <p:sp>
        <p:nvSpPr>
          <p:cNvPr id="34" name="Freeform 33"/>
          <p:cNvSpPr/>
          <p:nvPr/>
        </p:nvSpPr>
        <p:spPr>
          <a:xfrm>
            <a:off x="8502102" y="201462"/>
            <a:ext cx="135419" cy="149888"/>
          </a:xfrm>
          <a:custGeom>
            <a:avLst/>
            <a:gdLst>
              <a:gd name="connsiteX0" fmla="*/ 0 w 483394"/>
              <a:gd name="connsiteY0" fmla="*/ 0 h 645319"/>
              <a:gd name="connsiteX1" fmla="*/ 0 w 483394"/>
              <a:gd name="connsiteY1" fmla="*/ 528638 h 645319"/>
              <a:gd name="connsiteX2" fmla="*/ 33338 w 483394"/>
              <a:gd name="connsiteY2" fmla="*/ 528638 h 645319"/>
              <a:gd name="connsiteX3" fmla="*/ 381000 w 483394"/>
              <a:gd name="connsiteY3" fmla="*/ 645319 h 645319"/>
              <a:gd name="connsiteX4" fmla="*/ 483394 w 483394"/>
              <a:gd name="connsiteY4" fmla="*/ 216694 h 645319"/>
              <a:gd name="connsiteX5" fmla="*/ 0 w 483394"/>
              <a:gd name="connsiteY5" fmla="*/ 0 h 645319"/>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714375"/>
              <a:gd name="connsiteX1" fmla="*/ 0 w 1626394"/>
              <a:gd name="connsiteY1" fmla="*/ 528638 h 714375"/>
              <a:gd name="connsiteX2" fmla="*/ 354807 w 1626394"/>
              <a:gd name="connsiteY2" fmla="*/ 714375 h 714375"/>
              <a:gd name="connsiteX3" fmla="*/ 1626394 w 1626394"/>
              <a:gd name="connsiteY3" fmla="*/ 7144 h 714375"/>
              <a:gd name="connsiteX4" fmla="*/ 483394 w 1626394"/>
              <a:gd name="connsiteY4" fmla="*/ 216694 h 714375"/>
              <a:gd name="connsiteX5" fmla="*/ 0 w 1626394"/>
              <a:gd name="connsiteY5" fmla="*/ 0 h 714375"/>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681404"/>
              <a:gd name="connsiteX1" fmla="*/ 0 w 1626394"/>
              <a:gd name="connsiteY1" fmla="*/ 528638 h 681404"/>
              <a:gd name="connsiteX2" fmla="*/ 1626394 w 1626394"/>
              <a:gd name="connsiteY2" fmla="*/ 7144 h 681404"/>
              <a:gd name="connsiteX3" fmla="*/ 483394 w 1626394"/>
              <a:gd name="connsiteY3" fmla="*/ 216694 h 681404"/>
              <a:gd name="connsiteX4" fmla="*/ 0 w 1626394"/>
              <a:gd name="connsiteY4" fmla="*/ 0 h 681404"/>
              <a:gd name="connsiteX0" fmla="*/ 0 w 1626394"/>
              <a:gd name="connsiteY0" fmla="*/ 0 h 661055"/>
              <a:gd name="connsiteX1" fmla="*/ 0 w 1626394"/>
              <a:gd name="connsiteY1" fmla="*/ 528638 h 661055"/>
              <a:gd name="connsiteX2" fmla="*/ 1626394 w 1626394"/>
              <a:gd name="connsiteY2" fmla="*/ 7144 h 661055"/>
              <a:gd name="connsiteX3" fmla="*/ 483394 w 1626394"/>
              <a:gd name="connsiteY3" fmla="*/ 216694 h 661055"/>
              <a:gd name="connsiteX4" fmla="*/ 0 w 1626394"/>
              <a:gd name="connsiteY4" fmla="*/ 0 h 661055"/>
              <a:gd name="connsiteX0" fmla="*/ 0 w 1626394"/>
              <a:gd name="connsiteY0" fmla="*/ 0 h 678971"/>
              <a:gd name="connsiteX1" fmla="*/ 0 w 1626394"/>
              <a:gd name="connsiteY1" fmla="*/ 528638 h 678971"/>
              <a:gd name="connsiteX2" fmla="*/ 1626394 w 1626394"/>
              <a:gd name="connsiteY2" fmla="*/ 7144 h 678971"/>
              <a:gd name="connsiteX3" fmla="*/ 483394 w 1626394"/>
              <a:gd name="connsiteY3" fmla="*/ 216694 h 678971"/>
              <a:gd name="connsiteX4" fmla="*/ 0 w 1626394"/>
              <a:gd name="connsiteY4" fmla="*/ 0 h 678971"/>
              <a:gd name="connsiteX0" fmla="*/ 0 w 1626394"/>
              <a:gd name="connsiteY0" fmla="*/ 0 h 678971"/>
              <a:gd name="connsiteX1" fmla="*/ 0 w 1626394"/>
              <a:gd name="connsiteY1" fmla="*/ 528638 h 678971"/>
              <a:gd name="connsiteX2" fmla="*/ 1626394 w 1626394"/>
              <a:gd name="connsiteY2" fmla="*/ 7144 h 678971"/>
              <a:gd name="connsiteX3" fmla="*/ 621506 w 1626394"/>
              <a:gd name="connsiteY3" fmla="*/ 233363 h 678971"/>
              <a:gd name="connsiteX4" fmla="*/ 0 w 1626394"/>
              <a:gd name="connsiteY4" fmla="*/ 0 h 678971"/>
              <a:gd name="connsiteX0" fmla="*/ 0 w 1626394"/>
              <a:gd name="connsiteY0" fmla="*/ 4860 h 683831"/>
              <a:gd name="connsiteX1" fmla="*/ 0 w 1626394"/>
              <a:gd name="connsiteY1" fmla="*/ 533498 h 683831"/>
              <a:gd name="connsiteX2" fmla="*/ 1626394 w 1626394"/>
              <a:gd name="connsiteY2" fmla="*/ 12004 h 683831"/>
              <a:gd name="connsiteX3" fmla="*/ 621506 w 1626394"/>
              <a:gd name="connsiteY3" fmla="*/ 238223 h 683831"/>
              <a:gd name="connsiteX4" fmla="*/ 0 w 1626394"/>
              <a:gd name="connsiteY4" fmla="*/ 4860 h 683831"/>
              <a:gd name="connsiteX0" fmla="*/ 0 w 1626394"/>
              <a:gd name="connsiteY0" fmla="*/ 4860 h 683831"/>
              <a:gd name="connsiteX1" fmla="*/ 0 w 1626394"/>
              <a:gd name="connsiteY1" fmla="*/ 533498 h 683831"/>
              <a:gd name="connsiteX2" fmla="*/ 1626394 w 1626394"/>
              <a:gd name="connsiteY2" fmla="*/ 12004 h 683831"/>
              <a:gd name="connsiteX3" fmla="*/ 1066800 w 1626394"/>
              <a:gd name="connsiteY3" fmla="*/ 135830 h 683831"/>
              <a:gd name="connsiteX4" fmla="*/ 621506 w 1626394"/>
              <a:gd name="connsiteY4" fmla="*/ 238223 h 683831"/>
              <a:gd name="connsiteX5" fmla="*/ 0 w 1626394"/>
              <a:gd name="connsiteY5" fmla="*/ 4860 h 683831"/>
              <a:gd name="connsiteX0" fmla="*/ 0 w 1626394"/>
              <a:gd name="connsiteY0" fmla="*/ 111917 h 790888"/>
              <a:gd name="connsiteX1" fmla="*/ 0 w 1626394"/>
              <a:gd name="connsiteY1" fmla="*/ 640555 h 790888"/>
              <a:gd name="connsiteX2" fmla="*/ 1626394 w 1626394"/>
              <a:gd name="connsiteY2" fmla="*/ 119061 h 790888"/>
              <a:gd name="connsiteX3" fmla="*/ 923925 w 1626394"/>
              <a:gd name="connsiteY3" fmla="*/ 0 h 790888"/>
              <a:gd name="connsiteX4" fmla="*/ 621506 w 1626394"/>
              <a:gd name="connsiteY4" fmla="*/ 345280 h 790888"/>
              <a:gd name="connsiteX5" fmla="*/ 0 w 1626394"/>
              <a:gd name="connsiteY5" fmla="*/ 111917 h 790888"/>
              <a:gd name="connsiteX0" fmla="*/ 0 w 1626394"/>
              <a:gd name="connsiteY0" fmla="*/ 111917 h 790888"/>
              <a:gd name="connsiteX1" fmla="*/ 0 w 1626394"/>
              <a:gd name="connsiteY1" fmla="*/ 640555 h 790888"/>
              <a:gd name="connsiteX2" fmla="*/ 1626394 w 1626394"/>
              <a:gd name="connsiteY2" fmla="*/ 119061 h 790888"/>
              <a:gd name="connsiteX3" fmla="*/ 1059656 w 1626394"/>
              <a:gd name="connsiteY3" fmla="*/ 23812 h 790888"/>
              <a:gd name="connsiteX4" fmla="*/ 923925 w 1626394"/>
              <a:gd name="connsiteY4" fmla="*/ 0 h 790888"/>
              <a:gd name="connsiteX5" fmla="*/ 621506 w 1626394"/>
              <a:gd name="connsiteY5" fmla="*/ 345280 h 790888"/>
              <a:gd name="connsiteX6" fmla="*/ 0 w 1626394"/>
              <a:gd name="connsiteY6" fmla="*/ 111917 h 790888"/>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35310"/>
              <a:gd name="connsiteY0" fmla="*/ 538161 h 1066802"/>
              <a:gd name="connsiteX1" fmla="*/ 0 w 1635310"/>
              <a:gd name="connsiteY1" fmla="*/ 1066799 h 1066802"/>
              <a:gd name="connsiteX2" fmla="*/ 1626394 w 1635310"/>
              <a:gd name="connsiteY2" fmla="*/ 545305 h 1066802"/>
              <a:gd name="connsiteX3" fmla="*/ 1323974 w 1635310"/>
              <a:gd name="connsiteY3" fmla="*/ 0 h 1066802"/>
              <a:gd name="connsiteX4" fmla="*/ 923925 w 1635310"/>
              <a:gd name="connsiteY4" fmla="*/ 426244 h 1066802"/>
              <a:gd name="connsiteX5" fmla="*/ 621506 w 1635310"/>
              <a:gd name="connsiteY5" fmla="*/ 771524 h 1066802"/>
              <a:gd name="connsiteX6" fmla="*/ 0 w 1635310"/>
              <a:gd name="connsiteY6" fmla="*/ 538161 h 1066802"/>
              <a:gd name="connsiteX0" fmla="*/ 0 w 1632620"/>
              <a:gd name="connsiteY0" fmla="*/ 538161 h 1083110"/>
              <a:gd name="connsiteX1" fmla="*/ 0 w 1632620"/>
              <a:gd name="connsiteY1" fmla="*/ 1066799 h 1083110"/>
              <a:gd name="connsiteX2" fmla="*/ 1626394 w 1632620"/>
              <a:gd name="connsiteY2" fmla="*/ 545305 h 1083110"/>
              <a:gd name="connsiteX3" fmla="*/ 1323974 w 1632620"/>
              <a:gd name="connsiteY3" fmla="*/ 0 h 1083110"/>
              <a:gd name="connsiteX4" fmla="*/ 923925 w 1632620"/>
              <a:gd name="connsiteY4" fmla="*/ 426244 h 1083110"/>
              <a:gd name="connsiteX5" fmla="*/ 621506 w 1632620"/>
              <a:gd name="connsiteY5" fmla="*/ 771524 h 1083110"/>
              <a:gd name="connsiteX6" fmla="*/ 0 w 1632620"/>
              <a:gd name="connsiteY6" fmla="*/ 538161 h 1083110"/>
              <a:gd name="connsiteX0" fmla="*/ 0 w 1638832"/>
              <a:gd name="connsiteY0" fmla="*/ 538161 h 1079262"/>
              <a:gd name="connsiteX1" fmla="*/ 0 w 1638832"/>
              <a:gd name="connsiteY1" fmla="*/ 1066799 h 1079262"/>
              <a:gd name="connsiteX2" fmla="*/ 1626394 w 1638832"/>
              <a:gd name="connsiteY2" fmla="*/ 545305 h 1079262"/>
              <a:gd name="connsiteX3" fmla="*/ 1323974 w 1638832"/>
              <a:gd name="connsiteY3" fmla="*/ 0 h 1079262"/>
              <a:gd name="connsiteX4" fmla="*/ 923925 w 1638832"/>
              <a:gd name="connsiteY4" fmla="*/ 426244 h 1079262"/>
              <a:gd name="connsiteX5" fmla="*/ 621506 w 1638832"/>
              <a:gd name="connsiteY5" fmla="*/ 771524 h 1079262"/>
              <a:gd name="connsiteX6" fmla="*/ 0 w 1638832"/>
              <a:gd name="connsiteY6" fmla="*/ 538161 h 1079262"/>
              <a:gd name="connsiteX0" fmla="*/ 0 w 1629379"/>
              <a:gd name="connsiteY0" fmla="*/ 538161 h 1066897"/>
              <a:gd name="connsiteX1" fmla="*/ 0 w 1629379"/>
              <a:gd name="connsiteY1" fmla="*/ 1066799 h 1066897"/>
              <a:gd name="connsiteX2" fmla="*/ 1616869 w 1629379"/>
              <a:gd name="connsiteY2" fmla="*/ 409574 h 1066897"/>
              <a:gd name="connsiteX3" fmla="*/ 1323974 w 1629379"/>
              <a:gd name="connsiteY3" fmla="*/ 0 h 1066897"/>
              <a:gd name="connsiteX4" fmla="*/ 923925 w 1629379"/>
              <a:gd name="connsiteY4" fmla="*/ 426244 h 1066897"/>
              <a:gd name="connsiteX5" fmla="*/ 621506 w 1629379"/>
              <a:gd name="connsiteY5" fmla="*/ 771524 h 1066897"/>
              <a:gd name="connsiteX6" fmla="*/ 0 w 1629379"/>
              <a:gd name="connsiteY6" fmla="*/ 538161 h 1066897"/>
              <a:gd name="connsiteX0" fmla="*/ 0 w 1620913"/>
              <a:gd name="connsiteY0" fmla="*/ 538161 h 1107877"/>
              <a:gd name="connsiteX1" fmla="*/ 0 w 1620913"/>
              <a:gd name="connsiteY1" fmla="*/ 1066799 h 1107877"/>
              <a:gd name="connsiteX2" fmla="*/ 1616869 w 1620913"/>
              <a:gd name="connsiteY2" fmla="*/ 409574 h 1107877"/>
              <a:gd name="connsiteX3" fmla="*/ 1323974 w 1620913"/>
              <a:gd name="connsiteY3" fmla="*/ 0 h 1107877"/>
              <a:gd name="connsiteX4" fmla="*/ 923925 w 1620913"/>
              <a:gd name="connsiteY4" fmla="*/ 426244 h 1107877"/>
              <a:gd name="connsiteX5" fmla="*/ 621506 w 1620913"/>
              <a:gd name="connsiteY5" fmla="*/ 771524 h 1107877"/>
              <a:gd name="connsiteX6" fmla="*/ 0 w 1620913"/>
              <a:gd name="connsiteY6" fmla="*/ 538161 h 1107877"/>
              <a:gd name="connsiteX0" fmla="*/ 0 w 1620913"/>
              <a:gd name="connsiteY0" fmla="*/ 538161 h 1218265"/>
              <a:gd name="connsiteX1" fmla="*/ 0 w 1620913"/>
              <a:gd name="connsiteY1" fmla="*/ 1066799 h 1218265"/>
              <a:gd name="connsiteX2" fmla="*/ 1616869 w 1620913"/>
              <a:gd name="connsiteY2" fmla="*/ 409574 h 1218265"/>
              <a:gd name="connsiteX3" fmla="*/ 1323974 w 1620913"/>
              <a:gd name="connsiteY3" fmla="*/ 0 h 1218265"/>
              <a:gd name="connsiteX4" fmla="*/ 923925 w 1620913"/>
              <a:gd name="connsiteY4" fmla="*/ 426244 h 1218265"/>
              <a:gd name="connsiteX5" fmla="*/ 621506 w 1620913"/>
              <a:gd name="connsiteY5" fmla="*/ 771524 h 1218265"/>
              <a:gd name="connsiteX6" fmla="*/ 0 w 1620913"/>
              <a:gd name="connsiteY6" fmla="*/ 538161 h 1218265"/>
              <a:gd name="connsiteX0" fmla="*/ 0 w 1620913"/>
              <a:gd name="connsiteY0" fmla="*/ 538161 h 1066799"/>
              <a:gd name="connsiteX1" fmla="*/ 0 w 1620913"/>
              <a:gd name="connsiteY1" fmla="*/ 1066799 h 1066799"/>
              <a:gd name="connsiteX2" fmla="*/ 1616869 w 1620913"/>
              <a:gd name="connsiteY2" fmla="*/ 409574 h 1066799"/>
              <a:gd name="connsiteX3" fmla="*/ 1323974 w 1620913"/>
              <a:gd name="connsiteY3" fmla="*/ 0 h 1066799"/>
              <a:gd name="connsiteX4" fmla="*/ 923925 w 1620913"/>
              <a:gd name="connsiteY4" fmla="*/ 426244 h 1066799"/>
              <a:gd name="connsiteX5" fmla="*/ 621506 w 1620913"/>
              <a:gd name="connsiteY5" fmla="*/ 771524 h 1066799"/>
              <a:gd name="connsiteX6" fmla="*/ 0 w 1620913"/>
              <a:gd name="connsiteY6" fmla="*/ 538161 h 1066799"/>
              <a:gd name="connsiteX0" fmla="*/ 0 w 1620913"/>
              <a:gd name="connsiteY0" fmla="*/ 538161 h 1213299"/>
              <a:gd name="connsiteX1" fmla="*/ 0 w 1620913"/>
              <a:gd name="connsiteY1" fmla="*/ 1066799 h 1213299"/>
              <a:gd name="connsiteX2" fmla="*/ 1616869 w 1620913"/>
              <a:gd name="connsiteY2" fmla="*/ 409574 h 1213299"/>
              <a:gd name="connsiteX3" fmla="*/ 1323974 w 1620913"/>
              <a:gd name="connsiteY3" fmla="*/ 0 h 1213299"/>
              <a:gd name="connsiteX4" fmla="*/ 923925 w 1620913"/>
              <a:gd name="connsiteY4" fmla="*/ 426244 h 1213299"/>
              <a:gd name="connsiteX5" fmla="*/ 621506 w 1620913"/>
              <a:gd name="connsiteY5" fmla="*/ 771524 h 1213299"/>
              <a:gd name="connsiteX6" fmla="*/ 0 w 1620913"/>
              <a:gd name="connsiteY6" fmla="*/ 538161 h 121329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32881"/>
              <a:gd name="connsiteY0" fmla="*/ 538161 h 1232035"/>
              <a:gd name="connsiteX1" fmla="*/ 0 w 1632881"/>
              <a:gd name="connsiteY1" fmla="*/ 1066799 h 1232035"/>
              <a:gd name="connsiteX2" fmla="*/ 1621631 w 1632881"/>
              <a:gd name="connsiteY2" fmla="*/ 523874 h 1232035"/>
              <a:gd name="connsiteX3" fmla="*/ 1323974 w 1632881"/>
              <a:gd name="connsiteY3" fmla="*/ 0 h 1232035"/>
              <a:gd name="connsiteX4" fmla="*/ 923925 w 1632881"/>
              <a:gd name="connsiteY4" fmla="*/ 426244 h 1232035"/>
              <a:gd name="connsiteX5" fmla="*/ 621506 w 1632881"/>
              <a:gd name="connsiteY5" fmla="*/ 771524 h 1232035"/>
              <a:gd name="connsiteX6" fmla="*/ 0 w 1632881"/>
              <a:gd name="connsiteY6" fmla="*/ 538161 h 1232035"/>
              <a:gd name="connsiteX0" fmla="*/ 0 w 1622936"/>
              <a:gd name="connsiteY0" fmla="*/ 538161 h 1236750"/>
              <a:gd name="connsiteX1" fmla="*/ 0 w 1622936"/>
              <a:gd name="connsiteY1" fmla="*/ 1066799 h 1236750"/>
              <a:gd name="connsiteX2" fmla="*/ 1621631 w 1622936"/>
              <a:gd name="connsiteY2" fmla="*/ 523874 h 1236750"/>
              <a:gd name="connsiteX3" fmla="*/ 1323974 w 1622936"/>
              <a:gd name="connsiteY3" fmla="*/ 0 h 1236750"/>
              <a:gd name="connsiteX4" fmla="*/ 923925 w 1622936"/>
              <a:gd name="connsiteY4" fmla="*/ 426244 h 1236750"/>
              <a:gd name="connsiteX5" fmla="*/ 621506 w 1622936"/>
              <a:gd name="connsiteY5" fmla="*/ 771524 h 1236750"/>
              <a:gd name="connsiteX6" fmla="*/ 0 w 1622936"/>
              <a:gd name="connsiteY6" fmla="*/ 538161 h 1236750"/>
              <a:gd name="connsiteX0" fmla="*/ 0 w 1627932"/>
              <a:gd name="connsiteY0" fmla="*/ 538161 h 1227283"/>
              <a:gd name="connsiteX1" fmla="*/ 0 w 1627932"/>
              <a:gd name="connsiteY1" fmla="*/ 1066799 h 1227283"/>
              <a:gd name="connsiteX2" fmla="*/ 1621631 w 1627932"/>
              <a:gd name="connsiteY2" fmla="*/ 523874 h 1227283"/>
              <a:gd name="connsiteX3" fmla="*/ 1323974 w 1627932"/>
              <a:gd name="connsiteY3" fmla="*/ 0 h 1227283"/>
              <a:gd name="connsiteX4" fmla="*/ 923925 w 1627932"/>
              <a:gd name="connsiteY4" fmla="*/ 426244 h 1227283"/>
              <a:gd name="connsiteX5" fmla="*/ 621506 w 1627932"/>
              <a:gd name="connsiteY5" fmla="*/ 771524 h 1227283"/>
              <a:gd name="connsiteX6" fmla="*/ 0 w 1627932"/>
              <a:gd name="connsiteY6" fmla="*/ 538161 h 1227283"/>
              <a:gd name="connsiteX0" fmla="*/ 0 w 1627932"/>
              <a:gd name="connsiteY0" fmla="*/ 538161 h 1066799"/>
              <a:gd name="connsiteX1" fmla="*/ 0 w 1627932"/>
              <a:gd name="connsiteY1" fmla="*/ 1066799 h 1066799"/>
              <a:gd name="connsiteX2" fmla="*/ 1621631 w 1627932"/>
              <a:gd name="connsiteY2" fmla="*/ 523874 h 1066799"/>
              <a:gd name="connsiteX3" fmla="*/ 1323974 w 1627932"/>
              <a:gd name="connsiteY3" fmla="*/ 0 h 1066799"/>
              <a:gd name="connsiteX4" fmla="*/ 923925 w 1627932"/>
              <a:gd name="connsiteY4" fmla="*/ 426244 h 1066799"/>
              <a:gd name="connsiteX5" fmla="*/ 621506 w 1627932"/>
              <a:gd name="connsiteY5" fmla="*/ 771524 h 1066799"/>
              <a:gd name="connsiteX6" fmla="*/ 0 w 1627932"/>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134969"/>
              <a:gd name="connsiteX1" fmla="*/ 0 w 1627647"/>
              <a:gd name="connsiteY1" fmla="*/ 1066799 h 1134969"/>
              <a:gd name="connsiteX2" fmla="*/ 1621631 w 1627647"/>
              <a:gd name="connsiteY2" fmla="*/ 523874 h 1134969"/>
              <a:gd name="connsiteX3" fmla="*/ 1323974 w 1627647"/>
              <a:gd name="connsiteY3" fmla="*/ 0 h 1134969"/>
              <a:gd name="connsiteX4" fmla="*/ 923925 w 1627647"/>
              <a:gd name="connsiteY4" fmla="*/ 426244 h 1134969"/>
              <a:gd name="connsiteX5" fmla="*/ 621506 w 1627647"/>
              <a:gd name="connsiteY5" fmla="*/ 771524 h 1134969"/>
              <a:gd name="connsiteX6" fmla="*/ 0 w 1627647"/>
              <a:gd name="connsiteY6" fmla="*/ 538161 h 1134969"/>
              <a:gd name="connsiteX0" fmla="*/ 0 w 1627647"/>
              <a:gd name="connsiteY0" fmla="*/ 538161 h 1213483"/>
              <a:gd name="connsiteX1" fmla="*/ 0 w 1627647"/>
              <a:gd name="connsiteY1" fmla="*/ 1066799 h 1213483"/>
              <a:gd name="connsiteX2" fmla="*/ 1621631 w 1627647"/>
              <a:gd name="connsiteY2" fmla="*/ 523874 h 1213483"/>
              <a:gd name="connsiteX3" fmla="*/ 1323974 w 1627647"/>
              <a:gd name="connsiteY3" fmla="*/ 0 h 1213483"/>
              <a:gd name="connsiteX4" fmla="*/ 923925 w 1627647"/>
              <a:gd name="connsiteY4" fmla="*/ 426244 h 1213483"/>
              <a:gd name="connsiteX5" fmla="*/ 621506 w 1627647"/>
              <a:gd name="connsiteY5" fmla="*/ 771524 h 1213483"/>
              <a:gd name="connsiteX6" fmla="*/ 0 w 1627647"/>
              <a:gd name="connsiteY6" fmla="*/ 538161 h 1213483"/>
              <a:gd name="connsiteX0" fmla="*/ 0 w 1627647"/>
              <a:gd name="connsiteY0" fmla="*/ 538161 h 1190326"/>
              <a:gd name="connsiteX1" fmla="*/ 0 w 1627647"/>
              <a:gd name="connsiteY1" fmla="*/ 1066799 h 1190326"/>
              <a:gd name="connsiteX2" fmla="*/ 1621631 w 1627647"/>
              <a:gd name="connsiteY2" fmla="*/ 523874 h 1190326"/>
              <a:gd name="connsiteX3" fmla="*/ 1323974 w 1627647"/>
              <a:gd name="connsiteY3" fmla="*/ 0 h 1190326"/>
              <a:gd name="connsiteX4" fmla="*/ 923925 w 1627647"/>
              <a:gd name="connsiteY4" fmla="*/ 426244 h 1190326"/>
              <a:gd name="connsiteX5" fmla="*/ 621506 w 1627647"/>
              <a:gd name="connsiteY5" fmla="*/ 771524 h 1190326"/>
              <a:gd name="connsiteX6" fmla="*/ 0 w 1627647"/>
              <a:gd name="connsiteY6" fmla="*/ 538161 h 1190326"/>
              <a:gd name="connsiteX0" fmla="*/ 0 w 1627647"/>
              <a:gd name="connsiteY0" fmla="*/ 538161 h 1219698"/>
              <a:gd name="connsiteX1" fmla="*/ 0 w 1627647"/>
              <a:gd name="connsiteY1" fmla="*/ 1066799 h 1219698"/>
              <a:gd name="connsiteX2" fmla="*/ 1621631 w 1627647"/>
              <a:gd name="connsiteY2" fmla="*/ 523874 h 1219698"/>
              <a:gd name="connsiteX3" fmla="*/ 1323974 w 1627647"/>
              <a:gd name="connsiteY3" fmla="*/ 0 h 1219698"/>
              <a:gd name="connsiteX4" fmla="*/ 923925 w 1627647"/>
              <a:gd name="connsiteY4" fmla="*/ 426244 h 1219698"/>
              <a:gd name="connsiteX5" fmla="*/ 621506 w 1627647"/>
              <a:gd name="connsiteY5" fmla="*/ 771524 h 1219698"/>
              <a:gd name="connsiteX6" fmla="*/ 0 w 1627647"/>
              <a:gd name="connsiteY6" fmla="*/ 538161 h 1219698"/>
              <a:gd name="connsiteX0" fmla="*/ 0 w 1627647"/>
              <a:gd name="connsiteY0" fmla="*/ 538161 h 1232307"/>
              <a:gd name="connsiteX1" fmla="*/ 0 w 1627647"/>
              <a:gd name="connsiteY1" fmla="*/ 1066799 h 1232307"/>
              <a:gd name="connsiteX2" fmla="*/ 1621631 w 1627647"/>
              <a:gd name="connsiteY2" fmla="*/ 523874 h 1232307"/>
              <a:gd name="connsiteX3" fmla="*/ 1323974 w 1627647"/>
              <a:gd name="connsiteY3" fmla="*/ 0 h 1232307"/>
              <a:gd name="connsiteX4" fmla="*/ 923925 w 1627647"/>
              <a:gd name="connsiteY4" fmla="*/ 426244 h 1232307"/>
              <a:gd name="connsiteX5" fmla="*/ 621506 w 1627647"/>
              <a:gd name="connsiteY5" fmla="*/ 771524 h 1232307"/>
              <a:gd name="connsiteX6" fmla="*/ 0 w 1627647"/>
              <a:gd name="connsiteY6" fmla="*/ 538161 h 1232307"/>
              <a:gd name="connsiteX0" fmla="*/ 0 w 1627647"/>
              <a:gd name="connsiteY0" fmla="*/ 538161 h 1217230"/>
              <a:gd name="connsiteX1" fmla="*/ 0 w 1627647"/>
              <a:gd name="connsiteY1" fmla="*/ 1066799 h 1217230"/>
              <a:gd name="connsiteX2" fmla="*/ 1621631 w 1627647"/>
              <a:gd name="connsiteY2" fmla="*/ 523874 h 1217230"/>
              <a:gd name="connsiteX3" fmla="*/ 1323974 w 1627647"/>
              <a:gd name="connsiteY3" fmla="*/ 0 h 1217230"/>
              <a:gd name="connsiteX4" fmla="*/ 923925 w 1627647"/>
              <a:gd name="connsiteY4" fmla="*/ 426244 h 1217230"/>
              <a:gd name="connsiteX5" fmla="*/ 621506 w 1627647"/>
              <a:gd name="connsiteY5" fmla="*/ 771524 h 1217230"/>
              <a:gd name="connsiteX6" fmla="*/ 0 w 1627647"/>
              <a:gd name="connsiteY6" fmla="*/ 538161 h 1217230"/>
              <a:gd name="connsiteX0" fmla="*/ 0 w 1627647"/>
              <a:gd name="connsiteY0" fmla="*/ 538161 h 1188997"/>
              <a:gd name="connsiteX1" fmla="*/ 0 w 1627647"/>
              <a:gd name="connsiteY1" fmla="*/ 1066799 h 1188997"/>
              <a:gd name="connsiteX2" fmla="*/ 1621631 w 1627647"/>
              <a:gd name="connsiteY2" fmla="*/ 523874 h 1188997"/>
              <a:gd name="connsiteX3" fmla="*/ 1323974 w 1627647"/>
              <a:gd name="connsiteY3" fmla="*/ 0 h 1188997"/>
              <a:gd name="connsiteX4" fmla="*/ 923925 w 1627647"/>
              <a:gd name="connsiteY4" fmla="*/ 426244 h 1188997"/>
              <a:gd name="connsiteX5" fmla="*/ 621506 w 1627647"/>
              <a:gd name="connsiteY5" fmla="*/ 771524 h 1188997"/>
              <a:gd name="connsiteX6" fmla="*/ 0 w 1627647"/>
              <a:gd name="connsiteY6" fmla="*/ 538161 h 1188997"/>
              <a:gd name="connsiteX0" fmla="*/ 0 w 1627647"/>
              <a:gd name="connsiteY0" fmla="*/ 538161 h 1216261"/>
              <a:gd name="connsiteX1" fmla="*/ 0 w 1627647"/>
              <a:gd name="connsiteY1" fmla="*/ 1066799 h 1216261"/>
              <a:gd name="connsiteX2" fmla="*/ 1621631 w 1627647"/>
              <a:gd name="connsiteY2" fmla="*/ 523874 h 1216261"/>
              <a:gd name="connsiteX3" fmla="*/ 1323974 w 1627647"/>
              <a:gd name="connsiteY3" fmla="*/ 0 h 1216261"/>
              <a:gd name="connsiteX4" fmla="*/ 923925 w 1627647"/>
              <a:gd name="connsiteY4" fmla="*/ 426244 h 1216261"/>
              <a:gd name="connsiteX5" fmla="*/ 621506 w 1627647"/>
              <a:gd name="connsiteY5" fmla="*/ 771524 h 1216261"/>
              <a:gd name="connsiteX6" fmla="*/ 0 w 1627647"/>
              <a:gd name="connsiteY6" fmla="*/ 538161 h 1216261"/>
              <a:gd name="connsiteX0" fmla="*/ 0 w 1627647"/>
              <a:gd name="connsiteY0" fmla="*/ 538161 h 1206398"/>
              <a:gd name="connsiteX1" fmla="*/ 0 w 1627647"/>
              <a:gd name="connsiteY1" fmla="*/ 1066799 h 1206398"/>
              <a:gd name="connsiteX2" fmla="*/ 1621631 w 1627647"/>
              <a:gd name="connsiteY2" fmla="*/ 523874 h 1206398"/>
              <a:gd name="connsiteX3" fmla="*/ 1323974 w 1627647"/>
              <a:gd name="connsiteY3" fmla="*/ 0 h 1206398"/>
              <a:gd name="connsiteX4" fmla="*/ 923925 w 1627647"/>
              <a:gd name="connsiteY4" fmla="*/ 426244 h 1206398"/>
              <a:gd name="connsiteX5" fmla="*/ 621506 w 1627647"/>
              <a:gd name="connsiteY5" fmla="*/ 771524 h 1206398"/>
              <a:gd name="connsiteX6" fmla="*/ 0 w 1627647"/>
              <a:gd name="connsiteY6" fmla="*/ 538161 h 1206398"/>
              <a:gd name="connsiteX0" fmla="*/ 0 w 1627647"/>
              <a:gd name="connsiteY0" fmla="*/ 538161 h 1218880"/>
              <a:gd name="connsiteX1" fmla="*/ 0 w 1627647"/>
              <a:gd name="connsiteY1" fmla="*/ 1066799 h 1218880"/>
              <a:gd name="connsiteX2" fmla="*/ 1621631 w 1627647"/>
              <a:gd name="connsiteY2" fmla="*/ 523874 h 1218880"/>
              <a:gd name="connsiteX3" fmla="*/ 1323974 w 1627647"/>
              <a:gd name="connsiteY3" fmla="*/ 0 h 1218880"/>
              <a:gd name="connsiteX4" fmla="*/ 923925 w 1627647"/>
              <a:gd name="connsiteY4" fmla="*/ 426244 h 1218880"/>
              <a:gd name="connsiteX5" fmla="*/ 621506 w 1627647"/>
              <a:gd name="connsiteY5" fmla="*/ 771524 h 1218880"/>
              <a:gd name="connsiteX6" fmla="*/ 0 w 1627647"/>
              <a:gd name="connsiteY6" fmla="*/ 538161 h 1218880"/>
              <a:gd name="connsiteX0" fmla="*/ 0 w 1627647"/>
              <a:gd name="connsiteY0" fmla="*/ 538161 h 1211596"/>
              <a:gd name="connsiteX1" fmla="*/ 0 w 1627647"/>
              <a:gd name="connsiteY1" fmla="*/ 1066799 h 1211596"/>
              <a:gd name="connsiteX2" fmla="*/ 1621631 w 1627647"/>
              <a:gd name="connsiteY2" fmla="*/ 523874 h 1211596"/>
              <a:gd name="connsiteX3" fmla="*/ 1323974 w 1627647"/>
              <a:gd name="connsiteY3" fmla="*/ 0 h 1211596"/>
              <a:gd name="connsiteX4" fmla="*/ 923925 w 1627647"/>
              <a:gd name="connsiteY4" fmla="*/ 426244 h 1211596"/>
              <a:gd name="connsiteX5" fmla="*/ 621506 w 1627647"/>
              <a:gd name="connsiteY5" fmla="*/ 771524 h 1211596"/>
              <a:gd name="connsiteX6" fmla="*/ 0 w 1627647"/>
              <a:gd name="connsiteY6" fmla="*/ 538161 h 1211596"/>
              <a:gd name="connsiteX0" fmla="*/ 0 w 1627647"/>
              <a:gd name="connsiteY0" fmla="*/ 538161 h 1217962"/>
              <a:gd name="connsiteX1" fmla="*/ 0 w 1627647"/>
              <a:gd name="connsiteY1" fmla="*/ 1066799 h 1217962"/>
              <a:gd name="connsiteX2" fmla="*/ 1621631 w 1627647"/>
              <a:gd name="connsiteY2" fmla="*/ 523874 h 1217962"/>
              <a:gd name="connsiteX3" fmla="*/ 1323974 w 1627647"/>
              <a:gd name="connsiteY3" fmla="*/ 0 h 1217962"/>
              <a:gd name="connsiteX4" fmla="*/ 923925 w 1627647"/>
              <a:gd name="connsiteY4" fmla="*/ 426244 h 1217962"/>
              <a:gd name="connsiteX5" fmla="*/ 621506 w 1627647"/>
              <a:gd name="connsiteY5" fmla="*/ 771524 h 1217962"/>
              <a:gd name="connsiteX6" fmla="*/ 0 w 1627647"/>
              <a:gd name="connsiteY6" fmla="*/ 538161 h 1217962"/>
              <a:gd name="connsiteX0" fmla="*/ 0 w 1627647"/>
              <a:gd name="connsiteY0" fmla="*/ 538161 h 1218399"/>
              <a:gd name="connsiteX1" fmla="*/ 0 w 1627647"/>
              <a:gd name="connsiteY1" fmla="*/ 1066799 h 1218399"/>
              <a:gd name="connsiteX2" fmla="*/ 1621631 w 1627647"/>
              <a:gd name="connsiteY2" fmla="*/ 523874 h 1218399"/>
              <a:gd name="connsiteX3" fmla="*/ 1323974 w 1627647"/>
              <a:gd name="connsiteY3" fmla="*/ 0 h 1218399"/>
              <a:gd name="connsiteX4" fmla="*/ 923925 w 1627647"/>
              <a:gd name="connsiteY4" fmla="*/ 426244 h 1218399"/>
              <a:gd name="connsiteX5" fmla="*/ 621506 w 1627647"/>
              <a:gd name="connsiteY5" fmla="*/ 771524 h 1218399"/>
              <a:gd name="connsiteX6" fmla="*/ 0 w 1627647"/>
              <a:gd name="connsiteY6" fmla="*/ 538161 h 121839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23925 w 1627647"/>
              <a:gd name="connsiteY4" fmla="*/ 426244 h 1212839"/>
              <a:gd name="connsiteX5" fmla="*/ 621506 w 1627647"/>
              <a:gd name="connsiteY5" fmla="*/ 771524 h 1212839"/>
              <a:gd name="connsiteX6" fmla="*/ 0 w 1627647"/>
              <a:gd name="connsiteY6"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1078707 w 1627647"/>
              <a:gd name="connsiteY4" fmla="*/ 257177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595313 w 1627647"/>
              <a:gd name="connsiteY4" fmla="*/ 185739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73932 w 1627647"/>
              <a:gd name="connsiteY4" fmla="*/ 85727 h 1212839"/>
              <a:gd name="connsiteX5" fmla="*/ 595313 w 1627647"/>
              <a:gd name="connsiteY5" fmla="*/ 185739 h 1212839"/>
              <a:gd name="connsiteX6" fmla="*/ 923925 w 1627647"/>
              <a:gd name="connsiteY6" fmla="*/ 426244 h 1212839"/>
              <a:gd name="connsiteX7" fmla="*/ 621506 w 1627647"/>
              <a:gd name="connsiteY7" fmla="*/ 771524 h 1212839"/>
              <a:gd name="connsiteX8" fmla="*/ 0 w 1627647"/>
              <a:gd name="connsiteY8" fmla="*/ 538161 h 1212839"/>
              <a:gd name="connsiteX0" fmla="*/ 0 w 1627647"/>
              <a:gd name="connsiteY0" fmla="*/ 745328 h 1420006"/>
              <a:gd name="connsiteX1" fmla="*/ 0 w 1627647"/>
              <a:gd name="connsiteY1" fmla="*/ 1273966 h 1420006"/>
              <a:gd name="connsiteX2" fmla="*/ 1621631 w 1627647"/>
              <a:gd name="connsiteY2" fmla="*/ 731041 h 1420006"/>
              <a:gd name="connsiteX3" fmla="*/ 1323974 w 1627647"/>
              <a:gd name="connsiteY3" fmla="*/ 207167 h 1420006"/>
              <a:gd name="connsiteX4" fmla="*/ 835820 w 1627647"/>
              <a:gd name="connsiteY4" fmla="*/ 0 h 1420006"/>
              <a:gd name="connsiteX5" fmla="*/ 595313 w 1627647"/>
              <a:gd name="connsiteY5" fmla="*/ 392906 h 1420006"/>
              <a:gd name="connsiteX6" fmla="*/ 923925 w 1627647"/>
              <a:gd name="connsiteY6" fmla="*/ 633411 h 1420006"/>
              <a:gd name="connsiteX7" fmla="*/ 621506 w 1627647"/>
              <a:gd name="connsiteY7" fmla="*/ 978691 h 1420006"/>
              <a:gd name="connsiteX8" fmla="*/ 0 w 1627647"/>
              <a:gd name="connsiteY8" fmla="*/ 745328 h 1420006"/>
              <a:gd name="connsiteX0" fmla="*/ 0 w 1591281"/>
              <a:gd name="connsiteY0" fmla="*/ 745328 h 1469663"/>
              <a:gd name="connsiteX1" fmla="*/ 0 w 1591281"/>
              <a:gd name="connsiteY1" fmla="*/ 1273966 h 1469663"/>
              <a:gd name="connsiteX2" fmla="*/ 1574006 w 1591281"/>
              <a:gd name="connsiteY2" fmla="*/ 928685 h 1469663"/>
              <a:gd name="connsiteX3" fmla="*/ 1323974 w 1591281"/>
              <a:gd name="connsiteY3" fmla="*/ 207167 h 1469663"/>
              <a:gd name="connsiteX4" fmla="*/ 835820 w 1591281"/>
              <a:gd name="connsiteY4" fmla="*/ 0 h 1469663"/>
              <a:gd name="connsiteX5" fmla="*/ 595313 w 1591281"/>
              <a:gd name="connsiteY5" fmla="*/ 392906 h 1469663"/>
              <a:gd name="connsiteX6" fmla="*/ 923925 w 1591281"/>
              <a:gd name="connsiteY6" fmla="*/ 633411 h 1469663"/>
              <a:gd name="connsiteX7" fmla="*/ 621506 w 1591281"/>
              <a:gd name="connsiteY7" fmla="*/ 978691 h 1469663"/>
              <a:gd name="connsiteX8" fmla="*/ 0 w 1591281"/>
              <a:gd name="connsiteY8" fmla="*/ 745328 h 1469663"/>
              <a:gd name="connsiteX0" fmla="*/ 0 w 1591281"/>
              <a:gd name="connsiteY0" fmla="*/ 745328 h 1425021"/>
              <a:gd name="connsiteX1" fmla="*/ 0 w 1591281"/>
              <a:gd name="connsiteY1" fmla="*/ 1273966 h 1425021"/>
              <a:gd name="connsiteX2" fmla="*/ 1574006 w 1591281"/>
              <a:gd name="connsiteY2" fmla="*/ 928685 h 1425021"/>
              <a:gd name="connsiteX3" fmla="*/ 1323974 w 1591281"/>
              <a:gd name="connsiteY3" fmla="*/ 207167 h 1425021"/>
              <a:gd name="connsiteX4" fmla="*/ 835820 w 1591281"/>
              <a:gd name="connsiteY4" fmla="*/ 0 h 1425021"/>
              <a:gd name="connsiteX5" fmla="*/ 595313 w 1591281"/>
              <a:gd name="connsiteY5" fmla="*/ 392906 h 1425021"/>
              <a:gd name="connsiteX6" fmla="*/ 923925 w 1591281"/>
              <a:gd name="connsiteY6" fmla="*/ 633411 h 1425021"/>
              <a:gd name="connsiteX7" fmla="*/ 621506 w 1591281"/>
              <a:gd name="connsiteY7" fmla="*/ 978691 h 1425021"/>
              <a:gd name="connsiteX8" fmla="*/ 0 w 1591281"/>
              <a:gd name="connsiteY8" fmla="*/ 745328 h 1425021"/>
              <a:gd name="connsiteX0" fmla="*/ 0 w 1622856"/>
              <a:gd name="connsiteY0" fmla="*/ 745328 h 1425021"/>
              <a:gd name="connsiteX1" fmla="*/ 0 w 1622856"/>
              <a:gd name="connsiteY1" fmla="*/ 1273966 h 1425021"/>
              <a:gd name="connsiteX2" fmla="*/ 1574006 w 1622856"/>
              <a:gd name="connsiteY2" fmla="*/ 928685 h 1425021"/>
              <a:gd name="connsiteX3" fmla="*/ 1323974 w 1622856"/>
              <a:gd name="connsiteY3" fmla="*/ 207167 h 1425021"/>
              <a:gd name="connsiteX4" fmla="*/ 835820 w 1622856"/>
              <a:gd name="connsiteY4" fmla="*/ 0 h 1425021"/>
              <a:gd name="connsiteX5" fmla="*/ 595313 w 1622856"/>
              <a:gd name="connsiteY5" fmla="*/ 392906 h 1425021"/>
              <a:gd name="connsiteX6" fmla="*/ 923925 w 1622856"/>
              <a:gd name="connsiteY6" fmla="*/ 633411 h 1425021"/>
              <a:gd name="connsiteX7" fmla="*/ 621506 w 1622856"/>
              <a:gd name="connsiteY7" fmla="*/ 978691 h 1425021"/>
              <a:gd name="connsiteX8" fmla="*/ 0 w 1622856"/>
              <a:gd name="connsiteY8" fmla="*/ 745328 h 1425021"/>
              <a:gd name="connsiteX0" fmla="*/ 0 w 1608710"/>
              <a:gd name="connsiteY0" fmla="*/ 745328 h 1425021"/>
              <a:gd name="connsiteX1" fmla="*/ 0 w 1608710"/>
              <a:gd name="connsiteY1" fmla="*/ 1273966 h 1425021"/>
              <a:gd name="connsiteX2" fmla="*/ 1574006 w 1608710"/>
              <a:gd name="connsiteY2" fmla="*/ 928685 h 1425021"/>
              <a:gd name="connsiteX3" fmla="*/ 1264443 w 1608710"/>
              <a:gd name="connsiteY3" fmla="*/ 166686 h 1425021"/>
              <a:gd name="connsiteX4" fmla="*/ 835820 w 1608710"/>
              <a:gd name="connsiteY4" fmla="*/ 0 h 1425021"/>
              <a:gd name="connsiteX5" fmla="*/ 595313 w 1608710"/>
              <a:gd name="connsiteY5" fmla="*/ 392906 h 1425021"/>
              <a:gd name="connsiteX6" fmla="*/ 923925 w 1608710"/>
              <a:gd name="connsiteY6" fmla="*/ 633411 h 1425021"/>
              <a:gd name="connsiteX7" fmla="*/ 621506 w 1608710"/>
              <a:gd name="connsiteY7" fmla="*/ 978691 h 1425021"/>
              <a:gd name="connsiteX8" fmla="*/ 0 w 1608710"/>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709613 w 1623138"/>
              <a:gd name="connsiteY5" fmla="*/ 207169 h 1425021"/>
              <a:gd name="connsiteX6" fmla="*/ 595313 w 1623138"/>
              <a:gd name="connsiteY6" fmla="*/ 392906 h 1425021"/>
              <a:gd name="connsiteX7" fmla="*/ 923925 w 1623138"/>
              <a:gd name="connsiteY7" fmla="*/ 633411 h 1425021"/>
              <a:gd name="connsiteX8" fmla="*/ 621506 w 1623138"/>
              <a:gd name="connsiteY8" fmla="*/ 978691 h 1425021"/>
              <a:gd name="connsiteX9" fmla="*/ 0 w 1623138"/>
              <a:gd name="connsiteY9" fmla="*/ 745328 h 1425021"/>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421482 w 1623138"/>
              <a:gd name="connsiteY5" fmla="*/ 0 h 1477409"/>
              <a:gd name="connsiteX6" fmla="*/ 595313 w 1623138"/>
              <a:gd name="connsiteY6" fmla="*/ 445294 h 1477409"/>
              <a:gd name="connsiteX7" fmla="*/ 923925 w 1623138"/>
              <a:gd name="connsiteY7" fmla="*/ 685799 h 1477409"/>
              <a:gd name="connsiteX8" fmla="*/ 621506 w 1623138"/>
              <a:gd name="connsiteY8" fmla="*/ 1031079 h 1477409"/>
              <a:gd name="connsiteX9" fmla="*/ 0 w 1623138"/>
              <a:gd name="connsiteY9" fmla="*/ 797716 h 1477409"/>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654844 w 1623138"/>
              <a:gd name="connsiteY5" fmla="*/ 26194 h 1477409"/>
              <a:gd name="connsiteX6" fmla="*/ 421482 w 1623138"/>
              <a:gd name="connsiteY6" fmla="*/ 0 h 1477409"/>
              <a:gd name="connsiteX7" fmla="*/ 595313 w 1623138"/>
              <a:gd name="connsiteY7" fmla="*/ 445294 h 1477409"/>
              <a:gd name="connsiteX8" fmla="*/ 923925 w 1623138"/>
              <a:gd name="connsiteY8" fmla="*/ 685799 h 1477409"/>
              <a:gd name="connsiteX9" fmla="*/ 621506 w 1623138"/>
              <a:gd name="connsiteY9" fmla="*/ 1031079 h 1477409"/>
              <a:gd name="connsiteX10" fmla="*/ 0 w 1623138"/>
              <a:gd name="connsiteY10" fmla="*/ 797716 h 1477409"/>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652572"/>
              <a:gd name="connsiteX1" fmla="*/ 0 w 1623138"/>
              <a:gd name="connsiteY1" fmla="*/ 1647822 h 1652572"/>
              <a:gd name="connsiteX2" fmla="*/ 1574006 w 1623138"/>
              <a:gd name="connsiteY2" fmla="*/ 1302541 h 1652572"/>
              <a:gd name="connsiteX3" fmla="*/ 1264443 w 1623138"/>
              <a:gd name="connsiteY3" fmla="*/ 540542 h 1652572"/>
              <a:gd name="connsiteX4" fmla="*/ 835820 w 1623138"/>
              <a:gd name="connsiteY4" fmla="*/ 373856 h 1652572"/>
              <a:gd name="connsiteX5" fmla="*/ 807244 w 1623138"/>
              <a:gd name="connsiteY5" fmla="*/ 0 h 1652572"/>
              <a:gd name="connsiteX6" fmla="*/ 421482 w 1623138"/>
              <a:gd name="connsiteY6" fmla="*/ 321468 h 1652572"/>
              <a:gd name="connsiteX7" fmla="*/ 595313 w 1623138"/>
              <a:gd name="connsiteY7" fmla="*/ 766762 h 1652572"/>
              <a:gd name="connsiteX8" fmla="*/ 923925 w 1623138"/>
              <a:gd name="connsiteY8" fmla="*/ 1007267 h 1652572"/>
              <a:gd name="connsiteX9" fmla="*/ 621506 w 1623138"/>
              <a:gd name="connsiteY9" fmla="*/ 1352547 h 1652572"/>
              <a:gd name="connsiteX10" fmla="*/ 0 w 1623138"/>
              <a:gd name="connsiteY10" fmla="*/ 1119184 h 1652572"/>
              <a:gd name="connsiteX0" fmla="*/ 0 w 1627271"/>
              <a:gd name="connsiteY0" fmla="*/ 1119184 h 1712926"/>
              <a:gd name="connsiteX1" fmla="*/ 0 w 1627271"/>
              <a:gd name="connsiteY1" fmla="*/ 1647822 h 1712926"/>
              <a:gd name="connsiteX2" fmla="*/ 1574006 w 1627271"/>
              <a:gd name="connsiteY2" fmla="*/ 1302541 h 1712926"/>
              <a:gd name="connsiteX3" fmla="*/ 1264443 w 1627271"/>
              <a:gd name="connsiteY3" fmla="*/ 540542 h 1712926"/>
              <a:gd name="connsiteX4" fmla="*/ 835820 w 1627271"/>
              <a:gd name="connsiteY4" fmla="*/ 373856 h 1712926"/>
              <a:gd name="connsiteX5" fmla="*/ 807244 w 1627271"/>
              <a:gd name="connsiteY5" fmla="*/ 0 h 1712926"/>
              <a:gd name="connsiteX6" fmla="*/ 421482 w 1627271"/>
              <a:gd name="connsiteY6" fmla="*/ 321468 h 1712926"/>
              <a:gd name="connsiteX7" fmla="*/ 595313 w 1627271"/>
              <a:gd name="connsiteY7" fmla="*/ 766762 h 1712926"/>
              <a:gd name="connsiteX8" fmla="*/ 923925 w 1627271"/>
              <a:gd name="connsiteY8" fmla="*/ 1007267 h 1712926"/>
              <a:gd name="connsiteX9" fmla="*/ 621506 w 1627271"/>
              <a:gd name="connsiteY9" fmla="*/ 1352547 h 1712926"/>
              <a:gd name="connsiteX10" fmla="*/ 0 w 1627271"/>
              <a:gd name="connsiteY10" fmla="*/ 1119184 h 1712926"/>
              <a:gd name="connsiteX0" fmla="*/ 0 w 1627271"/>
              <a:gd name="connsiteY0" fmla="*/ 1119184 h 1797816"/>
              <a:gd name="connsiteX1" fmla="*/ 0 w 1627271"/>
              <a:gd name="connsiteY1" fmla="*/ 1647822 h 1797816"/>
              <a:gd name="connsiteX2" fmla="*/ 1574006 w 1627271"/>
              <a:gd name="connsiteY2" fmla="*/ 1302541 h 1797816"/>
              <a:gd name="connsiteX3" fmla="*/ 1264443 w 1627271"/>
              <a:gd name="connsiteY3" fmla="*/ 540542 h 1797816"/>
              <a:gd name="connsiteX4" fmla="*/ 835820 w 1627271"/>
              <a:gd name="connsiteY4" fmla="*/ 373856 h 1797816"/>
              <a:gd name="connsiteX5" fmla="*/ 807244 w 1627271"/>
              <a:gd name="connsiteY5" fmla="*/ 0 h 1797816"/>
              <a:gd name="connsiteX6" fmla="*/ 421482 w 1627271"/>
              <a:gd name="connsiteY6" fmla="*/ 321468 h 1797816"/>
              <a:gd name="connsiteX7" fmla="*/ 595313 w 1627271"/>
              <a:gd name="connsiteY7" fmla="*/ 766762 h 1797816"/>
              <a:gd name="connsiteX8" fmla="*/ 923925 w 1627271"/>
              <a:gd name="connsiteY8" fmla="*/ 1007267 h 1797816"/>
              <a:gd name="connsiteX9" fmla="*/ 621506 w 1627271"/>
              <a:gd name="connsiteY9" fmla="*/ 1352547 h 1797816"/>
              <a:gd name="connsiteX10" fmla="*/ 0 w 1627271"/>
              <a:gd name="connsiteY10" fmla="*/ 1119184 h 1797816"/>
              <a:gd name="connsiteX0" fmla="*/ 0 w 1622231"/>
              <a:gd name="connsiteY0" fmla="*/ 1119184 h 1773253"/>
              <a:gd name="connsiteX1" fmla="*/ 0 w 1622231"/>
              <a:gd name="connsiteY1" fmla="*/ 1647822 h 1773253"/>
              <a:gd name="connsiteX2" fmla="*/ 1574006 w 1622231"/>
              <a:gd name="connsiteY2" fmla="*/ 1302541 h 1773253"/>
              <a:gd name="connsiteX3" fmla="*/ 1264443 w 1622231"/>
              <a:gd name="connsiteY3" fmla="*/ 540542 h 1773253"/>
              <a:gd name="connsiteX4" fmla="*/ 835820 w 1622231"/>
              <a:gd name="connsiteY4" fmla="*/ 373856 h 1773253"/>
              <a:gd name="connsiteX5" fmla="*/ 807244 w 1622231"/>
              <a:gd name="connsiteY5" fmla="*/ 0 h 1773253"/>
              <a:gd name="connsiteX6" fmla="*/ 421482 w 1622231"/>
              <a:gd name="connsiteY6" fmla="*/ 321468 h 1773253"/>
              <a:gd name="connsiteX7" fmla="*/ 595313 w 1622231"/>
              <a:gd name="connsiteY7" fmla="*/ 766762 h 1773253"/>
              <a:gd name="connsiteX8" fmla="*/ 923925 w 1622231"/>
              <a:gd name="connsiteY8" fmla="*/ 1007267 h 1773253"/>
              <a:gd name="connsiteX9" fmla="*/ 621506 w 1622231"/>
              <a:gd name="connsiteY9" fmla="*/ 1352547 h 1773253"/>
              <a:gd name="connsiteX10" fmla="*/ 0 w 1622231"/>
              <a:gd name="connsiteY10" fmla="*/ 1119184 h 1773253"/>
              <a:gd name="connsiteX0" fmla="*/ 0 w 1622231"/>
              <a:gd name="connsiteY0" fmla="*/ 1119184 h 1800701"/>
              <a:gd name="connsiteX1" fmla="*/ 0 w 1622231"/>
              <a:gd name="connsiteY1" fmla="*/ 1647822 h 1800701"/>
              <a:gd name="connsiteX2" fmla="*/ 1574006 w 1622231"/>
              <a:gd name="connsiteY2" fmla="*/ 1302541 h 1800701"/>
              <a:gd name="connsiteX3" fmla="*/ 1264443 w 1622231"/>
              <a:gd name="connsiteY3" fmla="*/ 540542 h 1800701"/>
              <a:gd name="connsiteX4" fmla="*/ 835820 w 1622231"/>
              <a:gd name="connsiteY4" fmla="*/ 373856 h 1800701"/>
              <a:gd name="connsiteX5" fmla="*/ 807244 w 1622231"/>
              <a:gd name="connsiteY5" fmla="*/ 0 h 1800701"/>
              <a:gd name="connsiteX6" fmla="*/ 421482 w 1622231"/>
              <a:gd name="connsiteY6" fmla="*/ 321468 h 1800701"/>
              <a:gd name="connsiteX7" fmla="*/ 595313 w 1622231"/>
              <a:gd name="connsiteY7" fmla="*/ 766762 h 1800701"/>
              <a:gd name="connsiteX8" fmla="*/ 923925 w 1622231"/>
              <a:gd name="connsiteY8" fmla="*/ 1007267 h 1800701"/>
              <a:gd name="connsiteX9" fmla="*/ 621506 w 1622231"/>
              <a:gd name="connsiteY9" fmla="*/ 1352547 h 1800701"/>
              <a:gd name="connsiteX10" fmla="*/ 0 w 1622231"/>
              <a:gd name="connsiteY10" fmla="*/ 1119184 h 1800701"/>
              <a:gd name="connsiteX0" fmla="*/ 0 w 1552023"/>
              <a:gd name="connsiteY0" fmla="*/ 1119184 h 1859749"/>
              <a:gd name="connsiteX1" fmla="*/ 0 w 1552023"/>
              <a:gd name="connsiteY1" fmla="*/ 1647822 h 1859749"/>
              <a:gd name="connsiteX2" fmla="*/ 1462087 w 1552023"/>
              <a:gd name="connsiteY2" fmla="*/ 1469229 h 1859749"/>
              <a:gd name="connsiteX3" fmla="*/ 1264443 w 1552023"/>
              <a:gd name="connsiteY3" fmla="*/ 540542 h 1859749"/>
              <a:gd name="connsiteX4" fmla="*/ 835820 w 1552023"/>
              <a:gd name="connsiteY4" fmla="*/ 373856 h 1859749"/>
              <a:gd name="connsiteX5" fmla="*/ 807244 w 1552023"/>
              <a:gd name="connsiteY5" fmla="*/ 0 h 1859749"/>
              <a:gd name="connsiteX6" fmla="*/ 421482 w 1552023"/>
              <a:gd name="connsiteY6" fmla="*/ 321468 h 1859749"/>
              <a:gd name="connsiteX7" fmla="*/ 595313 w 1552023"/>
              <a:gd name="connsiteY7" fmla="*/ 766762 h 1859749"/>
              <a:gd name="connsiteX8" fmla="*/ 923925 w 1552023"/>
              <a:gd name="connsiteY8" fmla="*/ 1007267 h 1859749"/>
              <a:gd name="connsiteX9" fmla="*/ 621506 w 1552023"/>
              <a:gd name="connsiteY9" fmla="*/ 1352547 h 1859749"/>
              <a:gd name="connsiteX10" fmla="*/ 0 w 1552023"/>
              <a:gd name="connsiteY10" fmla="*/ 1119184 h 1859749"/>
              <a:gd name="connsiteX0" fmla="*/ 0 w 1571973"/>
              <a:gd name="connsiteY0" fmla="*/ 1119184 h 1800114"/>
              <a:gd name="connsiteX1" fmla="*/ 0 w 1571973"/>
              <a:gd name="connsiteY1" fmla="*/ 1647822 h 1800114"/>
              <a:gd name="connsiteX2" fmla="*/ 1462087 w 1571973"/>
              <a:gd name="connsiteY2" fmla="*/ 1469229 h 1800114"/>
              <a:gd name="connsiteX3" fmla="*/ 1264443 w 1571973"/>
              <a:gd name="connsiteY3" fmla="*/ 540542 h 1800114"/>
              <a:gd name="connsiteX4" fmla="*/ 835820 w 1571973"/>
              <a:gd name="connsiteY4" fmla="*/ 373856 h 1800114"/>
              <a:gd name="connsiteX5" fmla="*/ 807244 w 1571973"/>
              <a:gd name="connsiteY5" fmla="*/ 0 h 1800114"/>
              <a:gd name="connsiteX6" fmla="*/ 421482 w 1571973"/>
              <a:gd name="connsiteY6" fmla="*/ 321468 h 1800114"/>
              <a:gd name="connsiteX7" fmla="*/ 595313 w 1571973"/>
              <a:gd name="connsiteY7" fmla="*/ 766762 h 1800114"/>
              <a:gd name="connsiteX8" fmla="*/ 923925 w 1571973"/>
              <a:gd name="connsiteY8" fmla="*/ 1007267 h 1800114"/>
              <a:gd name="connsiteX9" fmla="*/ 621506 w 1571973"/>
              <a:gd name="connsiteY9" fmla="*/ 1352547 h 1800114"/>
              <a:gd name="connsiteX10" fmla="*/ 0 w 1571973"/>
              <a:gd name="connsiteY10" fmla="*/ 1119184 h 1800114"/>
              <a:gd name="connsiteX0" fmla="*/ 0 w 1620477"/>
              <a:gd name="connsiteY0" fmla="*/ 1119184 h 1800815"/>
              <a:gd name="connsiteX1" fmla="*/ 0 w 1620477"/>
              <a:gd name="connsiteY1" fmla="*/ 1647822 h 1800815"/>
              <a:gd name="connsiteX2" fmla="*/ 1462087 w 1620477"/>
              <a:gd name="connsiteY2" fmla="*/ 1469229 h 1800815"/>
              <a:gd name="connsiteX3" fmla="*/ 1264443 w 1620477"/>
              <a:gd name="connsiteY3" fmla="*/ 540542 h 1800815"/>
              <a:gd name="connsiteX4" fmla="*/ 835820 w 1620477"/>
              <a:gd name="connsiteY4" fmla="*/ 373856 h 1800815"/>
              <a:gd name="connsiteX5" fmla="*/ 807244 w 1620477"/>
              <a:gd name="connsiteY5" fmla="*/ 0 h 1800815"/>
              <a:gd name="connsiteX6" fmla="*/ 421482 w 1620477"/>
              <a:gd name="connsiteY6" fmla="*/ 321468 h 1800815"/>
              <a:gd name="connsiteX7" fmla="*/ 595313 w 1620477"/>
              <a:gd name="connsiteY7" fmla="*/ 766762 h 1800815"/>
              <a:gd name="connsiteX8" fmla="*/ 923925 w 1620477"/>
              <a:gd name="connsiteY8" fmla="*/ 1007267 h 1800815"/>
              <a:gd name="connsiteX9" fmla="*/ 621506 w 1620477"/>
              <a:gd name="connsiteY9" fmla="*/ 1352547 h 1800815"/>
              <a:gd name="connsiteX10" fmla="*/ 0 w 1620477"/>
              <a:gd name="connsiteY10" fmla="*/ 1119184 h 1800815"/>
              <a:gd name="connsiteX0" fmla="*/ 0 w 1629436"/>
              <a:gd name="connsiteY0" fmla="*/ 1119184 h 1799377"/>
              <a:gd name="connsiteX1" fmla="*/ 0 w 1629436"/>
              <a:gd name="connsiteY1" fmla="*/ 1647822 h 1799377"/>
              <a:gd name="connsiteX2" fmla="*/ 1476374 w 1629436"/>
              <a:gd name="connsiteY2" fmla="*/ 1464467 h 1799377"/>
              <a:gd name="connsiteX3" fmla="*/ 1264443 w 1629436"/>
              <a:gd name="connsiteY3" fmla="*/ 540542 h 1799377"/>
              <a:gd name="connsiteX4" fmla="*/ 835820 w 1629436"/>
              <a:gd name="connsiteY4" fmla="*/ 373856 h 1799377"/>
              <a:gd name="connsiteX5" fmla="*/ 807244 w 1629436"/>
              <a:gd name="connsiteY5" fmla="*/ 0 h 1799377"/>
              <a:gd name="connsiteX6" fmla="*/ 421482 w 1629436"/>
              <a:gd name="connsiteY6" fmla="*/ 321468 h 1799377"/>
              <a:gd name="connsiteX7" fmla="*/ 595313 w 1629436"/>
              <a:gd name="connsiteY7" fmla="*/ 766762 h 1799377"/>
              <a:gd name="connsiteX8" fmla="*/ 923925 w 1629436"/>
              <a:gd name="connsiteY8" fmla="*/ 1007267 h 1799377"/>
              <a:gd name="connsiteX9" fmla="*/ 621506 w 1629436"/>
              <a:gd name="connsiteY9" fmla="*/ 1352547 h 1799377"/>
              <a:gd name="connsiteX10" fmla="*/ 0 w 1629436"/>
              <a:gd name="connsiteY10" fmla="*/ 1119184 h 1799377"/>
              <a:gd name="connsiteX0" fmla="*/ 0 w 1606110"/>
              <a:gd name="connsiteY0" fmla="*/ 1119184 h 1796213"/>
              <a:gd name="connsiteX1" fmla="*/ 0 w 1606110"/>
              <a:gd name="connsiteY1" fmla="*/ 1647822 h 1796213"/>
              <a:gd name="connsiteX2" fmla="*/ 1476374 w 1606110"/>
              <a:gd name="connsiteY2" fmla="*/ 1464467 h 1796213"/>
              <a:gd name="connsiteX3" fmla="*/ 1264443 w 1606110"/>
              <a:gd name="connsiteY3" fmla="*/ 540542 h 1796213"/>
              <a:gd name="connsiteX4" fmla="*/ 835820 w 1606110"/>
              <a:gd name="connsiteY4" fmla="*/ 373856 h 1796213"/>
              <a:gd name="connsiteX5" fmla="*/ 807244 w 1606110"/>
              <a:gd name="connsiteY5" fmla="*/ 0 h 1796213"/>
              <a:gd name="connsiteX6" fmla="*/ 421482 w 1606110"/>
              <a:gd name="connsiteY6" fmla="*/ 321468 h 1796213"/>
              <a:gd name="connsiteX7" fmla="*/ 595313 w 1606110"/>
              <a:gd name="connsiteY7" fmla="*/ 766762 h 1796213"/>
              <a:gd name="connsiteX8" fmla="*/ 923925 w 1606110"/>
              <a:gd name="connsiteY8" fmla="*/ 1007267 h 1796213"/>
              <a:gd name="connsiteX9" fmla="*/ 621506 w 1606110"/>
              <a:gd name="connsiteY9" fmla="*/ 1352547 h 1796213"/>
              <a:gd name="connsiteX10" fmla="*/ 0 w 1606110"/>
              <a:gd name="connsiteY10" fmla="*/ 1119184 h 1796213"/>
              <a:gd name="connsiteX0" fmla="*/ 0 w 1625337"/>
              <a:gd name="connsiteY0" fmla="*/ 1119184 h 1796213"/>
              <a:gd name="connsiteX1" fmla="*/ 0 w 1625337"/>
              <a:gd name="connsiteY1" fmla="*/ 1647822 h 1796213"/>
              <a:gd name="connsiteX2" fmla="*/ 1476374 w 1625337"/>
              <a:gd name="connsiteY2" fmla="*/ 1464467 h 1796213"/>
              <a:gd name="connsiteX3" fmla="*/ 1264443 w 1625337"/>
              <a:gd name="connsiteY3" fmla="*/ 540542 h 1796213"/>
              <a:gd name="connsiteX4" fmla="*/ 835820 w 1625337"/>
              <a:gd name="connsiteY4" fmla="*/ 373856 h 1796213"/>
              <a:gd name="connsiteX5" fmla="*/ 807244 w 1625337"/>
              <a:gd name="connsiteY5" fmla="*/ 0 h 1796213"/>
              <a:gd name="connsiteX6" fmla="*/ 421482 w 1625337"/>
              <a:gd name="connsiteY6" fmla="*/ 321468 h 1796213"/>
              <a:gd name="connsiteX7" fmla="*/ 595313 w 1625337"/>
              <a:gd name="connsiteY7" fmla="*/ 766762 h 1796213"/>
              <a:gd name="connsiteX8" fmla="*/ 923925 w 1625337"/>
              <a:gd name="connsiteY8" fmla="*/ 1007267 h 1796213"/>
              <a:gd name="connsiteX9" fmla="*/ 621506 w 1625337"/>
              <a:gd name="connsiteY9" fmla="*/ 1352547 h 1796213"/>
              <a:gd name="connsiteX10" fmla="*/ 0 w 1625337"/>
              <a:gd name="connsiteY10" fmla="*/ 1119184 h 1796213"/>
              <a:gd name="connsiteX0" fmla="*/ 0 w 1625337"/>
              <a:gd name="connsiteY0" fmla="*/ 1119184 h 1803595"/>
              <a:gd name="connsiteX1" fmla="*/ 0 w 1625337"/>
              <a:gd name="connsiteY1" fmla="*/ 1647822 h 1803595"/>
              <a:gd name="connsiteX2" fmla="*/ 1476374 w 1625337"/>
              <a:gd name="connsiteY2" fmla="*/ 1464467 h 1803595"/>
              <a:gd name="connsiteX3" fmla="*/ 1264443 w 1625337"/>
              <a:gd name="connsiteY3" fmla="*/ 540542 h 1803595"/>
              <a:gd name="connsiteX4" fmla="*/ 835820 w 1625337"/>
              <a:gd name="connsiteY4" fmla="*/ 373856 h 1803595"/>
              <a:gd name="connsiteX5" fmla="*/ 807244 w 1625337"/>
              <a:gd name="connsiteY5" fmla="*/ 0 h 1803595"/>
              <a:gd name="connsiteX6" fmla="*/ 421482 w 1625337"/>
              <a:gd name="connsiteY6" fmla="*/ 321468 h 1803595"/>
              <a:gd name="connsiteX7" fmla="*/ 595313 w 1625337"/>
              <a:gd name="connsiteY7" fmla="*/ 766762 h 1803595"/>
              <a:gd name="connsiteX8" fmla="*/ 923925 w 1625337"/>
              <a:gd name="connsiteY8" fmla="*/ 1007267 h 1803595"/>
              <a:gd name="connsiteX9" fmla="*/ 621506 w 1625337"/>
              <a:gd name="connsiteY9" fmla="*/ 1352547 h 1803595"/>
              <a:gd name="connsiteX10" fmla="*/ 0 w 1625337"/>
              <a:gd name="connsiteY10" fmla="*/ 1119184 h 1803595"/>
              <a:gd name="connsiteX0" fmla="*/ 0 w 1625337"/>
              <a:gd name="connsiteY0" fmla="*/ 1119184 h 1799376"/>
              <a:gd name="connsiteX1" fmla="*/ 0 w 1625337"/>
              <a:gd name="connsiteY1" fmla="*/ 1647822 h 1799376"/>
              <a:gd name="connsiteX2" fmla="*/ 1476374 w 1625337"/>
              <a:gd name="connsiteY2" fmla="*/ 1464467 h 1799376"/>
              <a:gd name="connsiteX3" fmla="*/ 1264443 w 1625337"/>
              <a:gd name="connsiteY3" fmla="*/ 540542 h 1799376"/>
              <a:gd name="connsiteX4" fmla="*/ 835820 w 1625337"/>
              <a:gd name="connsiteY4" fmla="*/ 373856 h 1799376"/>
              <a:gd name="connsiteX5" fmla="*/ 807244 w 1625337"/>
              <a:gd name="connsiteY5" fmla="*/ 0 h 1799376"/>
              <a:gd name="connsiteX6" fmla="*/ 421482 w 1625337"/>
              <a:gd name="connsiteY6" fmla="*/ 321468 h 1799376"/>
              <a:gd name="connsiteX7" fmla="*/ 595313 w 1625337"/>
              <a:gd name="connsiteY7" fmla="*/ 766762 h 1799376"/>
              <a:gd name="connsiteX8" fmla="*/ 923925 w 1625337"/>
              <a:gd name="connsiteY8" fmla="*/ 1007267 h 1799376"/>
              <a:gd name="connsiteX9" fmla="*/ 621506 w 1625337"/>
              <a:gd name="connsiteY9" fmla="*/ 1352547 h 1799376"/>
              <a:gd name="connsiteX10" fmla="*/ 0 w 1625337"/>
              <a:gd name="connsiteY10" fmla="*/ 1119184 h 1799376"/>
              <a:gd name="connsiteX0" fmla="*/ 0 w 1635914"/>
              <a:gd name="connsiteY0" fmla="*/ 1119184 h 1799376"/>
              <a:gd name="connsiteX1" fmla="*/ 0 w 1635914"/>
              <a:gd name="connsiteY1" fmla="*/ 1647822 h 1799376"/>
              <a:gd name="connsiteX2" fmla="*/ 1476374 w 1635914"/>
              <a:gd name="connsiteY2" fmla="*/ 1464467 h 1799376"/>
              <a:gd name="connsiteX3" fmla="*/ 1264443 w 1635914"/>
              <a:gd name="connsiteY3" fmla="*/ 540542 h 1799376"/>
              <a:gd name="connsiteX4" fmla="*/ 835820 w 1635914"/>
              <a:gd name="connsiteY4" fmla="*/ 373856 h 1799376"/>
              <a:gd name="connsiteX5" fmla="*/ 807244 w 1635914"/>
              <a:gd name="connsiteY5" fmla="*/ 0 h 1799376"/>
              <a:gd name="connsiteX6" fmla="*/ 421482 w 1635914"/>
              <a:gd name="connsiteY6" fmla="*/ 321468 h 1799376"/>
              <a:gd name="connsiteX7" fmla="*/ 595313 w 1635914"/>
              <a:gd name="connsiteY7" fmla="*/ 766762 h 1799376"/>
              <a:gd name="connsiteX8" fmla="*/ 923925 w 1635914"/>
              <a:gd name="connsiteY8" fmla="*/ 1007267 h 1799376"/>
              <a:gd name="connsiteX9" fmla="*/ 621506 w 1635914"/>
              <a:gd name="connsiteY9" fmla="*/ 1352547 h 1799376"/>
              <a:gd name="connsiteX10" fmla="*/ 0 w 1635914"/>
              <a:gd name="connsiteY10" fmla="*/ 1119184 h 1799376"/>
              <a:gd name="connsiteX0" fmla="*/ 0 w 1720482"/>
              <a:gd name="connsiteY0" fmla="*/ 1119184 h 1772537"/>
              <a:gd name="connsiteX1" fmla="*/ 0 w 1720482"/>
              <a:gd name="connsiteY1" fmla="*/ 1647822 h 1772537"/>
              <a:gd name="connsiteX2" fmla="*/ 1476374 w 1720482"/>
              <a:gd name="connsiteY2" fmla="*/ 1464467 h 1772537"/>
              <a:gd name="connsiteX3" fmla="*/ 1397793 w 1720482"/>
              <a:gd name="connsiteY3" fmla="*/ 626267 h 1772537"/>
              <a:gd name="connsiteX4" fmla="*/ 835820 w 1720482"/>
              <a:gd name="connsiteY4" fmla="*/ 373856 h 1772537"/>
              <a:gd name="connsiteX5" fmla="*/ 807244 w 1720482"/>
              <a:gd name="connsiteY5" fmla="*/ 0 h 1772537"/>
              <a:gd name="connsiteX6" fmla="*/ 421482 w 1720482"/>
              <a:gd name="connsiteY6" fmla="*/ 321468 h 1772537"/>
              <a:gd name="connsiteX7" fmla="*/ 595313 w 1720482"/>
              <a:gd name="connsiteY7" fmla="*/ 766762 h 1772537"/>
              <a:gd name="connsiteX8" fmla="*/ 923925 w 1720482"/>
              <a:gd name="connsiteY8" fmla="*/ 1007267 h 1772537"/>
              <a:gd name="connsiteX9" fmla="*/ 621506 w 1720482"/>
              <a:gd name="connsiteY9" fmla="*/ 1352547 h 1772537"/>
              <a:gd name="connsiteX10" fmla="*/ 0 w 1720482"/>
              <a:gd name="connsiteY10" fmla="*/ 1119184 h 1772537"/>
              <a:gd name="connsiteX0" fmla="*/ 0 w 1630664"/>
              <a:gd name="connsiteY0" fmla="*/ 1119184 h 1772537"/>
              <a:gd name="connsiteX1" fmla="*/ 0 w 1630664"/>
              <a:gd name="connsiteY1" fmla="*/ 1647822 h 1772537"/>
              <a:gd name="connsiteX2" fmla="*/ 1476374 w 1630664"/>
              <a:gd name="connsiteY2" fmla="*/ 1464467 h 1772537"/>
              <a:gd name="connsiteX3" fmla="*/ 1397793 w 1630664"/>
              <a:gd name="connsiteY3" fmla="*/ 626267 h 1772537"/>
              <a:gd name="connsiteX4" fmla="*/ 835820 w 1630664"/>
              <a:gd name="connsiteY4" fmla="*/ 373856 h 1772537"/>
              <a:gd name="connsiteX5" fmla="*/ 807244 w 1630664"/>
              <a:gd name="connsiteY5" fmla="*/ 0 h 1772537"/>
              <a:gd name="connsiteX6" fmla="*/ 421482 w 1630664"/>
              <a:gd name="connsiteY6" fmla="*/ 321468 h 1772537"/>
              <a:gd name="connsiteX7" fmla="*/ 595313 w 1630664"/>
              <a:gd name="connsiteY7" fmla="*/ 766762 h 1772537"/>
              <a:gd name="connsiteX8" fmla="*/ 923925 w 1630664"/>
              <a:gd name="connsiteY8" fmla="*/ 1007267 h 1772537"/>
              <a:gd name="connsiteX9" fmla="*/ 621506 w 1630664"/>
              <a:gd name="connsiteY9" fmla="*/ 1352547 h 1772537"/>
              <a:gd name="connsiteX10" fmla="*/ 0 w 1630664"/>
              <a:gd name="connsiteY10" fmla="*/ 1119184 h 1772537"/>
              <a:gd name="connsiteX0" fmla="*/ 0 w 1615856"/>
              <a:gd name="connsiteY0" fmla="*/ 1119184 h 1800557"/>
              <a:gd name="connsiteX1" fmla="*/ 0 w 1615856"/>
              <a:gd name="connsiteY1" fmla="*/ 1647822 h 1800557"/>
              <a:gd name="connsiteX2" fmla="*/ 1476374 w 1615856"/>
              <a:gd name="connsiteY2" fmla="*/ 1464467 h 1800557"/>
              <a:gd name="connsiteX3" fmla="*/ 1397793 w 1615856"/>
              <a:gd name="connsiteY3" fmla="*/ 626267 h 1800557"/>
              <a:gd name="connsiteX4" fmla="*/ 835820 w 1615856"/>
              <a:gd name="connsiteY4" fmla="*/ 373856 h 1800557"/>
              <a:gd name="connsiteX5" fmla="*/ 807244 w 1615856"/>
              <a:gd name="connsiteY5" fmla="*/ 0 h 1800557"/>
              <a:gd name="connsiteX6" fmla="*/ 421482 w 1615856"/>
              <a:gd name="connsiteY6" fmla="*/ 321468 h 1800557"/>
              <a:gd name="connsiteX7" fmla="*/ 595313 w 1615856"/>
              <a:gd name="connsiteY7" fmla="*/ 766762 h 1800557"/>
              <a:gd name="connsiteX8" fmla="*/ 923925 w 1615856"/>
              <a:gd name="connsiteY8" fmla="*/ 1007267 h 1800557"/>
              <a:gd name="connsiteX9" fmla="*/ 621506 w 1615856"/>
              <a:gd name="connsiteY9" fmla="*/ 1352547 h 1800557"/>
              <a:gd name="connsiteX10" fmla="*/ 0 w 1615856"/>
              <a:gd name="connsiteY10" fmla="*/ 1119184 h 1800557"/>
              <a:gd name="connsiteX0" fmla="*/ 0 w 1626496"/>
              <a:gd name="connsiteY0" fmla="*/ 1119184 h 1800277"/>
              <a:gd name="connsiteX1" fmla="*/ 0 w 1626496"/>
              <a:gd name="connsiteY1" fmla="*/ 1647822 h 1800277"/>
              <a:gd name="connsiteX2" fmla="*/ 1476374 w 1626496"/>
              <a:gd name="connsiteY2" fmla="*/ 1464467 h 1800277"/>
              <a:gd name="connsiteX3" fmla="*/ 1397793 w 1626496"/>
              <a:gd name="connsiteY3" fmla="*/ 626267 h 1800277"/>
              <a:gd name="connsiteX4" fmla="*/ 835820 w 1626496"/>
              <a:gd name="connsiteY4" fmla="*/ 373856 h 1800277"/>
              <a:gd name="connsiteX5" fmla="*/ 807244 w 1626496"/>
              <a:gd name="connsiteY5" fmla="*/ 0 h 1800277"/>
              <a:gd name="connsiteX6" fmla="*/ 421482 w 1626496"/>
              <a:gd name="connsiteY6" fmla="*/ 321468 h 1800277"/>
              <a:gd name="connsiteX7" fmla="*/ 595313 w 1626496"/>
              <a:gd name="connsiteY7" fmla="*/ 766762 h 1800277"/>
              <a:gd name="connsiteX8" fmla="*/ 923925 w 1626496"/>
              <a:gd name="connsiteY8" fmla="*/ 1007267 h 1800277"/>
              <a:gd name="connsiteX9" fmla="*/ 621506 w 1626496"/>
              <a:gd name="connsiteY9" fmla="*/ 1352547 h 1800277"/>
              <a:gd name="connsiteX10" fmla="*/ 0 w 1626496"/>
              <a:gd name="connsiteY10" fmla="*/ 1119184 h 180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6496" h="1800277">
                <a:moveTo>
                  <a:pt x="0" y="1119184"/>
                </a:moveTo>
                <a:lnTo>
                  <a:pt x="0" y="1647822"/>
                </a:lnTo>
                <a:cubicBezTo>
                  <a:pt x="686196" y="1947462"/>
                  <a:pt x="1196953" y="1762179"/>
                  <a:pt x="1476374" y="1464467"/>
                </a:cubicBezTo>
                <a:cubicBezTo>
                  <a:pt x="1699180" y="1227076"/>
                  <a:pt x="1674781" y="817990"/>
                  <a:pt x="1397793" y="626267"/>
                </a:cubicBezTo>
                <a:cubicBezTo>
                  <a:pt x="1228944" y="509394"/>
                  <a:pt x="1023144" y="457993"/>
                  <a:pt x="835820" y="373856"/>
                </a:cubicBezTo>
                <a:cubicBezTo>
                  <a:pt x="676275" y="325437"/>
                  <a:pt x="542926" y="112711"/>
                  <a:pt x="807244" y="0"/>
                </a:cubicBezTo>
                <a:cubicBezTo>
                  <a:pt x="507207" y="50006"/>
                  <a:pt x="440530" y="235745"/>
                  <a:pt x="421482" y="321468"/>
                </a:cubicBezTo>
                <a:cubicBezTo>
                  <a:pt x="362745" y="574674"/>
                  <a:pt x="546894" y="723107"/>
                  <a:pt x="595313" y="766762"/>
                </a:cubicBezTo>
                <a:cubicBezTo>
                  <a:pt x="664369" y="835024"/>
                  <a:pt x="857250" y="884236"/>
                  <a:pt x="923925" y="1007267"/>
                </a:cubicBezTo>
                <a:cubicBezTo>
                  <a:pt x="992188" y="1158079"/>
                  <a:pt x="883541" y="1334500"/>
                  <a:pt x="621506" y="1352547"/>
                </a:cubicBezTo>
                <a:cubicBezTo>
                  <a:pt x="455755" y="1363963"/>
                  <a:pt x="205977" y="1265235"/>
                  <a:pt x="0" y="1119184"/>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4400" fontAlgn="auto">
              <a:spcBef>
                <a:spcPts val="0"/>
              </a:spcBef>
              <a:spcAft>
                <a:spcPts val="0"/>
              </a:spcAft>
            </a:pPr>
            <a:endParaRPr lang="en-US">
              <a:solidFill>
                <a:srgbClr val="0F238C"/>
              </a:solidFill>
            </a:endParaRPr>
          </a:p>
        </p:txBody>
      </p:sp>
      <p:sp>
        <p:nvSpPr>
          <p:cNvPr id="35" name="Freeform 34"/>
          <p:cNvSpPr/>
          <p:nvPr/>
        </p:nvSpPr>
        <p:spPr>
          <a:xfrm>
            <a:off x="8504651" y="159540"/>
            <a:ext cx="118940" cy="68882"/>
          </a:xfrm>
          <a:custGeom>
            <a:avLst/>
            <a:gdLst>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13690"/>
              <a:gd name="connsiteY0" fmla="*/ 635794 h 788194"/>
              <a:gd name="connsiteX1" fmla="*/ 1402556 w 1413690"/>
              <a:gd name="connsiteY1" fmla="*/ 64294 h 788194"/>
              <a:gd name="connsiteX2" fmla="*/ 547687 w 1413690"/>
              <a:gd name="connsiteY2" fmla="*/ 0 h 788194"/>
              <a:gd name="connsiteX3" fmla="*/ 14287 w 1413690"/>
              <a:gd name="connsiteY3" fmla="*/ 469106 h 788194"/>
              <a:gd name="connsiteX4" fmla="*/ 0 w 1413690"/>
              <a:gd name="connsiteY4" fmla="*/ 788194 h 788194"/>
              <a:gd name="connsiteX5" fmla="*/ 283368 w 1413690"/>
              <a:gd name="connsiteY5" fmla="*/ 438150 h 788194"/>
              <a:gd name="connsiteX6" fmla="*/ 821531 w 1413690"/>
              <a:gd name="connsiteY6" fmla="*/ 371475 h 788194"/>
              <a:gd name="connsiteX7" fmla="*/ 1404937 w 1413690"/>
              <a:gd name="connsiteY7" fmla="*/ 635794 h 788194"/>
              <a:gd name="connsiteX0" fmla="*/ 1404937 w 1417413"/>
              <a:gd name="connsiteY0" fmla="*/ 635794 h 788194"/>
              <a:gd name="connsiteX1" fmla="*/ 1402556 w 1417413"/>
              <a:gd name="connsiteY1" fmla="*/ 64294 h 788194"/>
              <a:gd name="connsiteX2" fmla="*/ 547687 w 1417413"/>
              <a:gd name="connsiteY2" fmla="*/ 0 h 788194"/>
              <a:gd name="connsiteX3" fmla="*/ 14287 w 1417413"/>
              <a:gd name="connsiteY3" fmla="*/ 469106 h 788194"/>
              <a:gd name="connsiteX4" fmla="*/ 0 w 1417413"/>
              <a:gd name="connsiteY4" fmla="*/ 788194 h 788194"/>
              <a:gd name="connsiteX5" fmla="*/ 283368 w 1417413"/>
              <a:gd name="connsiteY5" fmla="*/ 438150 h 788194"/>
              <a:gd name="connsiteX6" fmla="*/ 821531 w 1417413"/>
              <a:gd name="connsiteY6" fmla="*/ 371475 h 788194"/>
              <a:gd name="connsiteX7" fmla="*/ 1404937 w 1417413"/>
              <a:gd name="connsiteY7" fmla="*/ 635794 h 788194"/>
              <a:gd name="connsiteX0" fmla="*/ 1404937 w 1417413"/>
              <a:gd name="connsiteY0" fmla="*/ 636458 h 788858"/>
              <a:gd name="connsiteX1" fmla="*/ 1402556 w 1417413"/>
              <a:gd name="connsiteY1" fmla="*/ 64958 h 788858"/>
              <a:gd name="connsiteX2" fmla="*/ 547687 w 1417413"/>
              <a:gd name="connsiteY2" fmla="*/ 664 h 788858"/>
              <a:gd name="connsiteX3" fmla="*/ 14287 w 1417413"/>
              <a:gd name="connsiteY3" fmla="*/ 469770 h 788858"/>
              <a:gd name="connsiteX4" fmla="*/ 0 w 1417413"/>
              <a:gd name="connsiteY4" fmla="*/ 788858 h 788858"/>
              <a:gd name="connsiteX5" fmla="*/ 283368 w 1417413"/>
              <a:gd name="connsiteY5" fmla="*/ 438814 h 788858"/>
              <a:gd name="connsiteX6" fmla="*/ 821531 w 1417413"/>
              <a:gd name="connsiteY6" fmla="*/ 372139 h 788858"/>
              <a:gd name="connsiteX7" fmla="*/ 1404937 w 1417413"/>
              <a:gd name="connsiteY7" fmla="*/ 636458 h 788858"/>
              <a:gd name="connsiteX0" fmla="*/ 1404937 w 1417413"/>
              <a:gd name="connsiteY0" fmla="*/ 659983 h 812383"/>
              <a:gd name="connsiteX1" fmla="*/ 1402556 w 1417413"/>
              <a:gd name="connsiteY1" fmla="*/ 88483 h 812383"/>
              <a:gd name="connsiteX2" fmla="*/ 547687 w 1417413"/>
              <a:gd name="connsiteY2" fmla="*/ 24189 h 812383"/>
              <a:gd name="connsiteX3" fmla="*/ 14287 w 1417413"/>
              <a:gd name="connsiteY3" fmla="*/ 493295 h 812383"/>
              <a:gd name="connsiteX4" fmla="*/ 0 w 1417413"/>
              <a:gd name="connsiteY4" fmla="*/ 812383 h 812383"/>
              <a:gd name="connsiteX5" fmla="*/ 283368 w 1417413"/>
              <a:gd name="connsiteY5" fmla="*/ 462339 h 812383"/>
              <a:gd name="connsiteX6" fmla="*/ 821531 w 1417413"/>
              <a:gd name="connsiteY6" fmla="*/ 395664 h 812383"/>
              <a:gd name="connsiteX7" fmla="*/ 1404937 w 1417413"/>
              <a:gd name="connsiteY7" fmla="*/ 659983 h 812383"/>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6804 w 1419280"/>
              <a:gd name="connsiteY0" fmla="*/ 674932 h 827332"/>
              <a:gd name="connsiteX1" fmla="*/ 1404423 w 1419280"/>
              <a:gd name="connsiteY1" fmla="*/ 103432 h 827332"/>
              <a:gd name="connsiteX2" fmla="*/ 549554 w 1419280"/>
              <a:gd name="connsiteY2" fmla="*/ 39138 h 827332"/>
              <a:gd name="connsiteX3" fmla="*/ 16154 w 1419280"/>
              <a:gd name="connsiteY3" fmla="*/ 508244 h 827332"/>
              <a:gd name="connsiteX4" fmla="*/ 1867 w 1419280"/>
              <a:gd name="connsiteY4" fmla="*/ 827332 h 827332"/>
              <a:gd name="connsiteX5" fmla="*/ 285235 w 1419280"/>
              <a:gd name="connsiteY5" fmla="*/ 477288 h 827332"/>
              <a:gd name="connsiteX6" fmla="*/ 823398 w 1419280"/>
              <a:gd name="connsiteY6" fmla="*/ 410613 h 827332"/>
              <a:gd name="connsiteX7" fmla="*/ 1406804 w 1419280"/>
              <a:gd name="connsiteY7" fmla="*/ 674932 h 827332"/>
              <a:gd name="connsiteX0" fmla="*/ 1409119 w 1421595"/>
              <a:gd name="connsiteY0" fmla="*/ 674932 h 827332"/>
              <a:gd name="connsiteX1" fmla="*/ 1406738 w 1421595"/>
              <a:gd name="connsiteY1" fmla="*/ 103432 h 827332"/>
              <a:gd name="connsiteX2" fmla="*/ 551869 w 1421595"/>
              <a:gd name="connsiteY2" fmla="*/ 39138 h 827332"/>
              <a:gd name="connsiteX3" fmla="*/ 18469 w 1421595"/>
              <a:gd name="connsiteY3" fmla="*/ 508244 h 827332"/>
              <a:gd name="connsiteX4" fmla="*/ 4182 w 1421595"/>
              <a:gd name="connsiteY4" fmla="*/ 827332 h 827332"/>
              <a:gd name="connsiteX5" fmla="*/ 287550 w 1421595"/>
              <a:gd name="connsiteY5" fmla="*/ 477288 h 827332"/>
              <a:gd name="connsiteX6" fmla="*/ 825713 w 1421595"/>
              <a:gd name="connsiteY6" fmla="*/ 410613 h 827332"/>
              <a:gd name="connsiteX7" fmla="*/ 1409119 w 1421595"/>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17089 w 1428574"/>
              <a:gd name="connsiteY0" fmla="*/ 674932 h 827332"/>
              <a:gd name="connsiteX1" fmla="*/ 1414708 w 1428574"/>
              <a:gd name="connsiteY1" fmla="*/ 103432 h 827332"/>
              <a:gd name="connsiteX2" fmla="*/ 559839 w 1428574"/>
              <a:gd name="connsiteY2" fmla="*/ 39138 h 827332"/>
              <a:gd name="connsiteX3" fmla="*/ 26439 w 1428574"/>
              <a:gd name="connsiteY3" fmla="*/ 508244 h 827332"/>
              <a:gd name="connsiteX4" fmla="*/ 12152 w 1428574"/>
              <a:gd name="connsiteY4" fmla="*/ 827332 h 827332"/>
              <a:gd name="connsiteX5" fmla="*/ 295520 w 1428574"/>
              <a:gd name="connsiteY5" fmla="*/ 477288 h 827332"/>
              <a:gd name="connsiteX6" fmla="*/ 833683 w 1428574"/>
              <a:gd name="connsiteY6" fmla="*/ 410613 h 827332"/>
              <a:gd name="connsiteX7" fmla="*/ 1417089 w 1428574"/>
              <a:gd name="connsiteY7" fmla="*/ 674932 h 82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574" h="827332">
                <a:moveTo>
                  <a:pt x="1417089" y="674932"/>
                </a:moveTo>
                <a:cubicBezTo>
                  <a:pt x="1435346" y="448714"/>
                  <a:pt x="1429789" y="289169"/>
                  <a:pt x="1414708" y="103432"/>
                </a:cubicBezTo>
                <a:cubicBezTo>
                  <a:pt x="1129752" y="1038"/>
                  <a:pt x="880514" y="-34681"/>
                  <a:pt x="559839" y="39138"/>
                </a:cubicBezTo>
                <a:cubicBezTo>
                  <a:pt x="324968" y="93205"/>
                  <a:pt x="103590" y="255487"/>
                  <a:pt x="26439" y="508244"/>
                </a:cubicBezTo>
                <a:cubicBezTo>
                  <a:pt x="-7732" y="620193"/>
                  <a:pt x="-4518" y="728112"/>
                  <a:pt x="12152" y="827332"/>
                </a:cubicBezTo>
                <a:cubicBezTo>
                  <a:pt x="28424" y="650723"/>
                  <a:pt x="130471" y="560134"/>
                  <a:pt x="295520" y="477288"/>
                </a:cubicBezTo>
                <a:cubicBezTo>
                  <a:pt x="460084" y="394686"/>
                  <a:pt x="654458" y="387116"/>
                  <a:pt x="833683" y="410613"/>
                </a:cubicBezTo>
                <a:cubicBezTo>
                  <a:pt x="1142452" y="451094"/>
                  <a:pt x="1298820" y="584445"/>
                  <a:pt x="1417089" y="674932"/>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4400" fontAlgn="auto">
              <a:spcBef>
                <a:spcPts val="0"/>
              </a:spcBef>
              <a:spcAft>
                <a:spcPts val="0"/>
              </a:spcAft>
            </a:pPr>
            <a:endParaRPr lang="en-US">
              <a:solidFill>
                <a:srgbClr val="0F238C"/>
              </a:solidFill>
            </a:endParaRPr>
          </a:p>
        </p:txBody>
      </p:sp>
      <p:sp>
        <p:nvSpPr>
          <p:cNvPr id="19" name="Date Placeholder 3"/>
          <p:cNvSpPr>
            <a:spLocks noGrp="1"/>
          </p:cNvSpPr>
          <p:nvPr>
            <p:ph type="dt" sz="half" idx="10"/>
          </p:nvPr>
        </p:nvSpPr>
        <p:spPr>
          <a:xfrm>
            <a:off x="8252230" y="862398"/>
            <a:ext cx="751973" cy="91440"/>
          </a:xfrm>
          <a:prstGeom prst="rect">
            <a:avLst/>
          </a:prstGeom>
        </p:spPr>
        <p:txBody>
          <a:bodyPr wrap="square" lIns="0" tIns="0" rIns="0" bIns="0">
            <a:noAutofit/>
          </a:bodyPr>
          <a:lstStyle>
            <a:lvl1pPr algn="r">
              <a:defRPr sz="700">
                <a:solidFill>
                  <a:schemeClr val="tx1"/>
                </a:solidFill>
                <a:latin typeface="+mn-lt"/>
              </a:defRPr>
            </a:lvl1pPr>
          </a:lstStyle>
          <a:p>
            <a:pPr defTabSz="914400" fontAlgn="auto">
              <a:spcBef>
                <a:spcPts val="0"/>
              </a:spcBef>
              <a:spcAft>
                <a:spcPts val="0"/>
              </a:spcAft>
            </a:pPr>
            <a:fld id="{AADDB37F-D7A8-4014-9F7F-9ED5D8479A00}" type="datetimeFigureOut">
              <a:rPr lang="en-US" smtClean="0">
                <a:solidFill>
                  <a:srgbClr val="666666"/>
                </a:solidFill>
                <a:ea typeface="+mn-ea"/>
              </a:rPr>
              <a:pPr defTabSz="914400" fontAlgn="auto">
                <a:spcBef>
                  <a:spcPts val="0"/>
                </a:spcBef>
                <a:spcAft>
                  <a:spcPts val="0"/>
                </a:spcAft>
              </a:pPr>
              <a:t>4/26/2019</a:t>
            </a:fld>
            <a:endParaRPr lang="en-US">
              <a:solidFill>
                <a:srgbClr val="666666"/>
              </a:solidFill>
              <a:ea typeface="+mn-ea"/>
            </a:endParaRPr>
          </a:p>
        </p:txBody>
      </p:sp>
      <p:sp>
        <p:nvSpPr>
          <p:cNvPr id="20" name="Footer Placeholder 4"/>
          <p:cNvSpPr>
            <a:spLocks noGrp="1"/>
          </p:cNvSpPr>
          <p:nvPr>
            <p:ph type="ftr" sz="quarter" idx="12"/>
          </p:nvPr>
        </p:nvSpPr>
        <p:spPr>
          <a:xfrm>
            <a:off x="8252229" y="563395"/>
            <a:ext cx="751973" cy="91440"/>
          </a:xfrm>
          <a:prstGeom prst="rect">
            <a:avLst/>
          </a:prstGeom>
        </p:spPr>
        <p:txBody>
          <a:bodyPr lIns="0" tIns="0" rIns="0" bIns="0"/>
          <a:lstStyle>
            <a:lvl1pPr algn="r">
              <a:defRPr sz="800" b="1">
                <a:solidFill>
                  <a:schemeClr val="tx2"/>
                </a:solidFill>
                <a:latin typeface="+mn-lt"/>
              </a:defRPr>
            </a:lvl1pPr>
          </a:lstStyle>
          <a:p>
            <a:pPr defTabSz="914400" fontAlgn="auto">
              <a:spcBef>
                <a:spcPts val="0"/>
              </a:spcBef>
              <a:spcAft>
                <a:spcPts val="0"/>
              </a:spcAft>
            </a:pPr>
            <a:endParaRPr lang="en-US">
              <a:solidFill>
                <a:srgbClr val="1C7DDB"/>
              </a:solidFill>
              <a:ea typeface="+mn-ea"/>
            </a:endParaRPr>
          </a:p>
        </p:txBody>
      </p:sp>
      <p:sp>
        <p:nvSpPr>
          <p:cNvPr id="21" name="Slide Number Placeholder 5"/>
          <p:cNvSpPr>
            <a:spLocks noGrp="1"/>
          </p:cNvSpPr>
          <p:nvPr>
            <p:ph type="sldNum" sz="quarter" idx="13"/>
          </p:nvPr>
        </p:nvSpPr>
        <p:spPr>
          <a:xfrm>
            <a:off x="8252230" y="733787"/>
            <a:ext cx="751249" cy="91440"/>
          </a:xfrm>
          <a:prstGeom prst="rect">
            <a:avLst/>
          </a:prstGeom>
        </p:spPr>
        <p:txBody>
          <a:bodyPr lIns="0" tIns="0" rIns="0" bIns="0"/>
          <a:lstStyle>
            <a:lvl1pPr algn="r">
              <a:defRPr sz="700">
                <a:solidFill>
                  <a:schemeClr val="tx1"/>
                </a:solidFill>
                <a:latin typeface="+mn-lt"/>
              </a:defRPr>
            </a:lvl1pPr>
          </a:lstStyle>
          <a:p>
            <a:pPr defTabSz="914400" fontAlgn="auto">
              <a:spcBef>
                <a:spcPts val="0"/>
              </a:spcBef>
              <a:spcAft>
                <a:spcPts val="0"/>
              </a:spcAft>
            </a:pPr>
            <a:fld id="{37343811-0FA7-4D8E-BC2B-F63C6FC544DD}" type="slidenum">
              <a:rPr lang="en-US" smtClean="0">
                <a:solidFill>
                  <a:srgbClr val="666666"/>
                </a:solidFill>
                <a:ea typeface="+mn-ea"/>
              </a:rPr>
              <a:pPr defTabSz="914400" fontAlgn="auto">
                <a:spcBef>
                  <a:spcPts val="0"/>
                </a:spcBef>
                <a:spcAft>
                  <a:spcPts val="0"/>
                </a:spcAft>
              </a:pPr>
              <a:t>‹#›</a:t>
            </a:fld>
            <a:endParaRPr lang="en-US">
              <a:solidFill>
                <a:srgbClr val="666666"/>
              </a:solidFill>
              <a:ea typeface="+mn-ea"/>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00050" cy="5143500"/>
          </a:xfrm>
          <a:prstGeom prst="rect">
            <a:avLst/>
          </a:prstGeom>
        </p:spPr>
      </p:pic>
    </p:spTree>
    <p:extLst>
      <p:ext uri="{BB962C8B-B14F-4D97-AF65-F5344CB8AC3E}">
        <p14:creationId xmlns:p14="http://schemas.microsoft.com/office/powerpoint/2010/main" val="29020995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SML Picture background slide">
    <p:spTree>
      <p:nvGrpSpPr>
        <p:cNvPr id="1" name=""/>
        <p:cNvGrpSpPr/>
        <p:nvPr/>
      </p:nvGrpSpPr>
      <p:grpSpPr>
        <a:xfrm>
          <a:off x="0" y="0"/>
          <a:ext cx="0" cy="0"/>
          <a:chOff x="0" y="0"/>
          <a:chExt cx="0" cy="0"/>
        </a:xfrm>
      </p:grpSpPr>
      <p:sp>
        <p:nvSpPr>
          <p:cNvPr id="13" name="Picture Placeholder 13"/>
          <p:cNvSpPr>
            <a:spLocks noGrp="1"/>
          </p:cNvSpPr>
          <p:nvPr>
            <p:ph type="pic" sz="quarter" idx="10"/>
          </p:nvPr>
        </p:nvSpPr>
        <p:spPr>
          <a:xfrm>
            <a:off x="367646" y="1"/>
            <a:ext cx="7788802" cy="5148072"/>
          </a:xfrm>
          <a:prstGeom prst="rect">
            <a:avLst/>
          </a:prstGeom>
          <a:noFill/>
          <a:effectLst/>
        </p:spPr>
        <p:txBody>
          <a:bodyPr wrap="none" lIns="0" tIns="0" rIns="0" bIns="0" anchor="ctr" anchorCtr="0"/>
          <a:lstStyle>
            <a:lvl1pPr marL="0" indent="0" algn="ctr">
              <a:buNone/>
              <a:defRPr sz="800">
                <a:solidFill>
                  <a:schemeClr val="bg1"/>
                </a:solidFill>
              </a:defRPr>
            </a:lvl1pPr>
          </a:lstStyle>
          <a:p>
            <a:r>
              <a:rPr lang="en-US" noProof="0"/>
              <a:t>Click icon to add picture</a:t>
            </a:r>
          </a:p>
        </p:txBody>
      </p:sp>
      <p:sp>
        <p:nvSpPr>
          <p:cNvPr id="16" name="Tijdelijke aanduiding voor datum 3"/>
          <p:cNvSpPr>
            <a:spLocks noGrp="1"/>
          </p:cNvSpPr>
          <p:nvPr>
            <p:ph type="dt" sz="half" idx="2"/>
          </p:nvPr>
        </p:nvSpPr>
        <p:spPr>
          <a:xfrm>
            <a:off x="8251200" y="774000"/>
            <a:ext cx="752400" cy="90000"/>
          </a:xfrm>
          <a:prstGeom prst="rect">
            <a:avLst/>
          </a:prstGeom>
        </p:spPr>
        <p:txBody>
          <a:bodyPr vert="horz" lIns="0" tIns="0" rIns="0" bIns="0" rtlCol="0" anchor="ctr"/>
          <a:lstStyle>
            <a:lvl1pPr algn="r">
              <a:lnSpc>
                <a:spcPts val="700"/>
              </a:lnSpc>
              <a:defRPr sz="700">
                <a:solidFill>
                  <a:schemeClr val="tx1"/>
                </a:solidFill>
              </a:defRPr>
            </a:lvl1pPr>
          </a:lstStyle>
          <a:p>
            <a:r>
              <a:rPr lang="en-US" noProof="0"/>
              <a:t>&lt;Date&gt;</a:t>
            </a:r>
          </a:p>
        </p:txBody>
      </p:sp>
      <p:sp>
        <p:nvSpPr>
          <p:cNvPr id="18" name="Tijdelijke aanduiding voor dianummer 5"/>
          <p:cNvSpPr>
            <a:spLocks noGrp="1"/>
          </p:cNvSpPr>
          <p:nvPr>
            <p:ph type="sldNum" sz="quarter" idx="4"/>
          </p:nvPr>
        </p:nvSpPr>
        <p:spPr>
          <a:xfrm>
            <a:off x="8251200" y="644400"/>
            <a:ext cx="752400" cy="90000"/>
          </a:xfrm>
          <a:prstGeom prst="rect">
            <a:avLst/>
          </a:prstGeom>
        </p:spPr>
        <p:txBody>
          <a:bodyPr vert="horz" lIns="0" tIns="0" rIns="0" bIns="0" rtlCol="0" anchor="ctr"/>
          <a:lstStyle>
            <a:lvl1pPr algn="r">
              <a:lnSpc>
                <a:spcPts val="800"/>
              </a:lnSpc>
              <a:defRPr sz="700">
                <a:solidFill>
                  <a:schemeClr val="tx1"/>
                </a:solidFill>
              </a:defRPr>
            </a:lvl1pPr>
          </a:lstStyle>
          <a:p>
            <a:r>
              <a:rPr lang="en-US" noProof="0"/>
              <a:t>Slide </a:t>
            </a:r>
            <a:fld id="{1D9B13CD-33A0-446D-8703-F89F9F109F54}" type="slidenum">
              <a:rPr lang="en-US" noProof="0" smtClean="0"/>
              <a:pPr/>
              <a:t>‹#›</a:t>
            </a:fld>
            <a:endParaRPr lang="en-US" noProof="0"/>
          </a:p>
        </p:txBody>
      </p:sp>
      <p:sp>
        <p:nvSpPr>
          <p:cNvPr id="22" name="Title 5"/>
          <p:cNvSpPr>
            <a:spLocks noGrp="1"/>
          </p:cNvSpPr>
          <p:nvPr>
            <p:ph type="title" hasCustomPrompt="1"/>
          </p:nvPr>
        </p:nvSpPr>
        <p:spPr>
          <a:xfrm>
            <a:off x="457200" y="108000"/>
            <a:ext cx="7610400" cy="331200"/>
          </a:xfrm>
          <a:prstGeom prst="rect">
            <a:avLst/>
          </a:prstGeom>
        </p:spPr>
        <p:txBody>
          <a:bodyPr lIns="0" tIns="0" rIns="0" bIns="0"/>
          <a:lstStyle>
            <a:lvl1pPr algn="l">
              <a:defRPr sz="2400" baseline="0">
                <a:solidFill>
                  <a:schemeClr val="tx1"/>
                </a:solidFill>
              </a:defRPr>
            </a:lvl1pPr>
          </a:lstStyle>
          <a:p>
            <a:r>
              <a:rPr lang="en-US" noProof="0"/>
              <a:t>Text title, Arial 24pt dark blue</a:t>
            </a:r>
          </a:p>
        </p:txBody>
      </p:sp>
      <p:sp>
        <p:nvSpPr>
          <p:cNvPr id="7" name="Tijdelijke aanduiding voor tekst 7"/>
          <p:cNvSpPr>
            <a:spLocks noGrp="1"/>
          </p:cNvSpPr>
          <p:nvPr>
            <p:ph type="body" sz="quarter" idx="14" hasCustomPrompt="1"/>
          </p:nvPr>
        </p:nvSpPr>
        <p:spPr>
          <a:xfrm>
            <a:off x="457200" y="486001"/>
            <a:ext cx="7610400" cy="378000"/>
          </a:xfrm>
          <a:prstGeom prst="rect">
            <a:avLst/>
          </a:prstGeom>
        </p:spPr>
        <p:txBody>
          <a:bodyPr lIns="0" tIns="0" rIns="0" bIns="0"/>
          <a:lstStyle>
            <a:lvl1pPr marL="0" indent="0">
              <a:buNone/>
              <a:defRPr sz="1800" baseline="0"/>
            </a:lvl1pPr>
          </a:lstStyle>
          <a:p>
            <a:pPr lvl="0"/>
            <a:r>
              <a:rPr lang="nl-NL"/>
              <a:t>Sub </a:t>
            </a:r>
            <a:r>
              <a:rPr lang="nl-NL" err="1"/>
              <a:t>title</a:t>
            </a:r>
            <a:r>
              <a:rPr lang="nl-NL"/>
              <a:t>, </a:t>
            </a:r>
            <a:r>
              <a:rPr lang="nl-NL" err="1"/>
              <a:t>Arial</a:t>
            </a:r>
            <a:r>
              <a:rPr lang="nl-NL"/>
              <a:t> 18pt </a:t>
            </a:r>
            <a:r>
              <a:rPr lang="nl-NL" err="1"/>
              <a:t>dark</a:t>
            </a:r>
            <a:r>
              <a:rPr lang="nl-NL"/>
              <a:t> blue</a:t>
            </a:r>
          </a:p>
        </p:txBody>
      </p:sp>
    </p:spTree>
    <p:extLst>
      <p:ext uri="{BB962C8B-B14F-4D97-AF65-F5344CB8AC3E}">
        <p14:creationId xmlns:p14="http://schemas.microsoft.com/office/powerpoint/2010/main" val="2873537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SML Figure slide">
    <p:spTree>
      <p:nvGrpSpPr>
        <p:cNvPr id="1" name=""/>
        <p:cNvGrpSpPr/>
        <p:nvPr/>
      </p:nvGrpSpPr>
      <p:grpSpPr>
        <a:xfrm>
          <a:off x="0" y="0"/>
          <a:ext cx="0" cy="0"/>
          <a:chOff x="0" y="0"/>
          <a:chExt cx="0" cy="0"/>
        </a:xfrm>
      </p:grpSpPr>
      <p:sp>
        <p:nvSpPr>
          <p:cNvPr id="13" name="Content Placeholder 12"/>
          <p:cNvSpPr>
            <a:spLocks noGrp="1"/>
          </p:cNvSpPr>
          <p:nvPr>
            <p:ph sz="quarter" idx="11"/>
          </p:nvPr>
        </p:nvSpPr>
        <p:spPr>
          <a:xfrm>
            <a:off x="457200" y="864000"/>
            <a:ext cx="7610400" cy="3960000"/>
          </a:xfrm>
          <a:prstGeom prst="rect">
            <a:avLst/>
          </a:prstGeom>
          <a:effectLst>
            <a:reflection blurRad="6350" stA="52000" endA="300" endPos="35000" dir="5400000" sy="-100000" algn="bl" rotWithShape="0"/>
          </a:effectLst>
        </p:spPr>
        <p:txBody>
          <a:bodyPr/>
          <a:lstStyle>
            <a:lvl1pPr marL="0" indent="0">
              <a:buNone/>
              <a:defRPr sz="800">
                <a:solidFill>
                  <a:schemeClr val="bg1"/>
                </a:solidFill>
              </a:defRPr>
            </a:lvl1pPr>
          </a:lstStyle>
          <a:p>
            <a:pPr lvl="0"/>
            <a:r>
              <a:rPr lang="en-US" noProof="0"/>
              <a:t>Edit Master text styles</a:t>
            </a:r>
          </a:p>
        </p:txBody>
      </p:sp>
      <p:sp>
        <p:nvSpPr>
          <p:cNvPr id="19" name="Tijdelijke aanduiding voor datum 3"/>
          <p:cNvSpPr>
            <a:spLocks noGrp="1"/>
          </p:cNvSpPr>
          <p:nvPr>
            <p:ph type="dt" sz="half" idx="2"/>
          </p:nvPr>
        </p:nvSpPr>
        <p:spPr>
          <a:xfrm>
            <a:off x="8251200" y="774000"/>
            <a:ext cx="752400" cy="90000"/>
          </a:xfrm>
          <a:prstGeom prst="rect">
            <a:avLst/>
          </a:prstGeom>
        </p:spPr>
        <p:txBody>
          <a:bodyPr vert="horz" lIns="0" tIns="0" rIns="0" bIns="0" rtlCol="0" anchor="ctr"/>
          <a:lstStyle>
            <a:lvl1pPr algn="r">
              <a:lnSpc>
                <a:spcPts val="700"/>
              </a:lnSpc>
              <a:defRPr sz="700">
                <a:solidFill>
                  <a:schemeClr val="tx1"/>
                </a:solidFill>
              </a:defRPr>
            </a:lvl1pPr>
          </a:lstStyle>
          <a:p>
            <a:r>
              <a:rPr lang="en-US" noProof="0"/>
              <a:t>&lt;Date&gt;</a:t>
            </a:r>
          </a:p>
        </p:txBody>
      </p:sp>
      <p:sp>
        <p:nvSpPr>
          <p:cNvPr id="20" name="Tijdelijke aanduiding voor dianummer 5"/>
          <p:cNvSpPr>
            <a:spLocks noGrp="1"/>
          </p:cNvSpPr>
          <p:nvPr>
            <p:ph type="sldNum" sz="quarter" idx="4"/>
          </p:nvPr>
        </p:nvSpPr>
        <p:spPr>
          <a:xfrm>
            <a:off x="8251200" y="644400"/>
            <a:ext cx="752400" cy="90000"/>
          </a:xfrm>
          <a:prstGeom prst="rect">
            <a:avLst/>
          </a:prstGeom>
        </p:spPr>
        <p:txBody>
          <a:bodyPr vert="horz" lIns="0" tIns="0" rIns="0" bIns="0" rtlCol="0" anchor="ctr"/>
          <a:lstStyle>
            <a:lvl1pPr algn="r">
              <a:lnSpc>
                <a:spcPts val="800"/>
              </a:lnSpc>
              <a:defRPr sz="700">
                <a:solidFill>
                  <a:schemeClr val="tx1"/>
                </a:solidFill>
              </a:defRPr>
            </a:lvl1pPr>
          </a:lstStyle>
          <a:p>
            <a:r>
              <a:rPr lang="en-US" noProof="0"/>
              <a:t>Slide </a:t>
            </a:r>
            <a:fld id="{1D9B13CD-33A0-446D-8703-F89F9F109F54}" type="slidenum">
              <a:rPr lang="en-US" noProof="0" smtClean="0"/>
              <a:pPr/>
              <a:t>‹#›</a:t>
            </a:fld>
            <a:endParaRPr lang="en-US" noProof="0"/>
          </a:p>
        </p:txBody>
      </p:sp>
      <p:sp>
        <p:nvSpPr>
          <p:cNvPr id="22" name="Title 5"/>
          <p:cNvSpPr>
            <a:spLocks noGrp="1"/>
          </p:cNvSpPr>
          <p:nvPr>
            <p:ph type="title" hasCustomPrompt="1"/>
          </p:nvPr>
        </p:nvSpPr>
        <p:spPr>
          <a:xfrm>
            <a:off x="457200" y="108000"/>
            <a:ext cx="7610400" cy="331200"/>
          </a:xfrm>
          <a:prstGeom prst="rect">
            <a:avLst/>
          </a:prstGeom>
        </p:spPr>
        <p:txBody>
          <a:bodyPr lIns="0" tIns="0" rIns="0" bIns="0"/>
          <a:lstStyle>
            <a:lvl1pPr algn="l">
              <a:defRPr sz="2400" baseline="0">
                <a:solidFill>
                  <a:schemeClr val="tx1"/>
                </a:solidFill>
              </a:defRPr>
            </a:lvl1pPr>
          </a:lstStyle>
          <a:p>
            <a:r>
              <a:rPr lang="en-US" noProof="0"/>
              <a:t>Text title, Arial 24pt dark blue</a:t>
            </a:r>
          </a:p>
        </p:txBody>
      </p:sp>
      <p:sp>
        <p:nvSpPr>
          <p:cNvPr id="7" name="Tijdelijke aanduiding voor tekst 7"/>
          <p:cNvSpPr>
            <a:spLocks noGrp="1"/>
          </p:cNvSpPr>
          <p:nvPr>
            <p:ph type="body" sz="quarter" idx="14" hasCustomPrompt="1"/>
          </p:nvPr>
        </p:nvSpPr>
        <p:spPr>
          <a:xfrm>
            <a:off x="457200" y="486001"/>
            <a:ext cx="7610400" cy="378000"/>
          </a:xfrm>
          <a:prstGeom prst="rect">
            <a:avLst/>
          </a:prstGeom>
        </p:spPr>
        <p:txBody>
          <a:bodyPr lIns="0" tIns="0" rIns="0" bIns="0"/>
          <a:lstStyle>
            <a:lvl1pPr marL="0" indent="0">
              <a:buNone/>
              <a:defRPr sz="1800" baseline="0"/>
            </a:lvl1pPr>
          </a:lstStyle>
          <a:p>
            <a:pPr lvl="0"/>
            <a:r>
              <a:rPr lang="nl-NL"/>
              <a:t>Sub </a:t>
            </a:r>
            <a:r>
              <a:rPr lang="nl-NL" err="1"/>
              <a:t>title</a:t>
            </a:r>
            <a:r>
              <a:rPr lang="nl-NL"/>
              <a:t>, </a:t>
            </a:r>
            <a:r>
              <a:rPr lang="nl-NL" err="1"/>
              <a:t>Arial</a:t>
            </a:r>
            <a:r>
              <a:rPr lang="nl-NL"/>
              <a:t> 18pt </a:t>
            </a:r>
            <a:r>
              <a:rPr lang="nl-NL" err="1"/>
              <a:t>dark</a:t>
            </a:r>
            <a:r>
              <a:rPr lang="nl-NL"/>
              <a:t> blue</a:t>
            </a:r>
          </a:p>
        </p:txBody>
      </p:sp>
    </p:spTree>
    <p:extLst>
      <p:ext uri="{BB962C8B-B14F-4D97-AF65-F5344CB8AC3E}">
        <p14:creationId xmlns:p14="http://schemas.microsoft.com/office/powerpoint/2010/main" val="2505289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SML Agenda slide">
    <p:spTree>
      <p:nvGrpSpPr>
        <p:cNvPr id="1" name=""/>
        <p:cNvGrpSpPr/>
        <p:nvPr/>
      </p:nvGrpSpPr>
      <p:grpSpPr>
        <a:xfrm>
          <a:off x="0" y="0"/>
          <a:ext cx="0" cy="0"/>
          <a:chOff x="0" y="0"/>
          <a:chExt cx="0" cy="0"/>
        </a:xfrm>
      </p:grpSpPr>
      <p:sp>
        <p:nvSpPr>
          <p:cNvPr id="6" name="Text Placeholder 6"/>
          <p:cNvSpPr>
            <a:spLocks noGrp="1"/>
          </p:cNvSpPr>
          <p:nvPr>
            <p:ph type="body" sz="quarter" idx="13" hasCustomPrompt="1"/>
          </p:nvPr>
        </p:nvSpPr>
        <p:spPr>
          <a:xfrm>
            <a:off x="1463040" y="1463040"/>
            <a:ext cx="6634068" cy="3166110"/>
          </a:xfrm>
          <a:prstGeom prst="rect">
            <a:avLst/>
          </a:prstGeom>
        </p:spPr>
        <p:txBody>
          <a:bodyPr wrap="square" lIns="0" tIns="0" rIns="0" bIns="0"/>
          <a:lstStyle>
            <a:lvl1pPr marL="0" indent="0">
              <a:spcBef>
                <a:spcPts val="0"/>
              </a:spcBef>
              <a:spcAft>
                <a:spcPts val="600"/>
              </a:spcAft>
              <a:buNone/>
              <a:defRPr sz="2800">
                <a:solidFill>
                  <a:schemeClr val="tx2"/>
                </a:solidFill>
              </a:defRPr>
            </a:lvl1pPr>
            <a:lvl2pPr marL="230188" indent="-230188">
              <a:spcBef>
                <a:spcPts val="0"/>
              </a:spcBef>
              <a:spcAft>
                <a:spcPts val="600"/>
              </a:spcAft>
              <a:buFont typeface="Arial" pitchFamily="34" charset="0"/>
              <a:buChar char="•"/>
              <a:tabLst/>
              <a:defRPr sz="2400">
                <a:solidFill>
                  <a:schemeClr val="tx2"/>
                </a:solidFill>
              </a:defRPr>
            </a:lvl2pPr>
            <a:lvl3pPr marL="741363" indent="-173038">
              <a:spcBef>
                <a:spcPts val="0"/>
              </a:spcBef>
              <a:spcAft>
                <a:spcPts val="600"/>
              </a:spcAft>
              <a:defRPr sz="2800">
                <a:solidFill>
                  <a:schemeClr val="tx2"/>
                </a:solidFill>
              </a:defRPr>
            </a:lvl3pPr>
          </a:lstStyle>
          <a:p>
            <a:pPr lvl="1"/>
            <a:r>
              <a:rPr lang="en-US" noProof="0"/>
              <a:t>Agenda items</a:t>
            </a:r>
          </a:p>
        </p:txBody>
      </p:sp>
      <p:sp>
        <p:nvSpPr>
          <p:cNvPr id="7" name="Text Placeholder 8"/>
          <p:cNvSpPr>
            <a:spLocks noGrp="1"/>
          </p:cNvSpPr>
          <p:nvPr>
            <p:ph type="body" sz="quarter" idx="14" hasCustomPrompt="1"/>
          </p:nvPr>
        </p:nvSpPr>
        <p:spPr>
          <a:xfrm>
            <a:off x="1097280" y="1069848"/>
            <a:ext cx="2362200" cy="282702"/>
          </a:xfrm>
          <a:prstGeom prst="rect">
            <a:avLst/>
          </a:prstGeom>
        </p:spPr>
        <p:txBody>
          <a:bodyPr lIns="0" tIns="0" rIns="0" bIns="0"/>
          <a:lstStyle>
            <a:lvl1pPr marL="0" indent="0">
              <a:buFontTx/>
              <a:buNone/>
              <a:defRPr sz="1400"/>
            </a:lvl1pPr>
          </a:lstStyle>
          <a:p>
            <a:pPr lvl="0"/>
            <a:r>
              <a:rPr lang="en-US" noProof="0"/>
              <a:t>Agenda</a:t>
            </a:r>
          </a:p>
        </p:txBody>
      </p:sp>
      <p:sp>
        <p:nvSpPr>
          <p:cNvPr id="11" name="Tijdelijke aanduiding voor datum 3"/>
          <p:cNvSpPr>
            <a:spLocks noGrp="1"/>
          </p:cNvSpPr>
          <p:nvPr>
            <p:ph type="dt" sz="half" idx="2"/>
          </p:nvPr>
        </p:nvSpPr>
        <p:spPr>
          <a:xfrm>
            <a:off x="8251200" y="774000"/>
            <a:ext cx="752400" cy="90000"/>
          </a:xfrm>
          <a:prstGeom prst="rect">
            <a:avLst/>
          </a:prstGeom>
        </p:spPr>
        <p:txBody>
          <a:bodyPr vert="horz" lIns="0" tIns="0" rIns="0" bIns="0" rtlCol="0" anchor="ctr"/>
          <a:lstStyle>
            <a:lvl1pPr algn="r">
              <a:lnSpc>
                <a:spcPts val="700"/>
              </a:lnSpc>
              <a:defRPr sz="700">
                <a:solidFill>
                  <a:schemeClr val="tx1"/>
                </a:solidFill>
                <a:latin typeface="+mn-lt"/>
              </a:defRPr>
            </a:lvl1pPr>
          </a:lstStyle>
          <a:p>
            <a:r>
              <a:rPr lang="en-US" noProof="0"/>
              <a:t>&lt;Date&gt;</a:t>
            </a:r>
          </a:p>
        </p:txBody>
      </p:sp>
      <p:sp>
        <p:nvSpPr>
          <p:cNvPr id="12" name="Tijdelijke aanduiding voor dianummer 5"/>
          <p:cNvSpPr>
            <a:spLocks noGrp="1"/>
          </p:cNvSpPr>
          <p:nvPr>
            <p:ph type="sldNum" sz="quarter" idx="4"/>
          </p:nvPr>
        </p:nvSpPr>
        <p:spPr>
          <a:xfrm>
            <a:off x="8251200" y="644400"/>
            <a:ext cx="752400" cy="90000"/>
          </a:xfrm>
          <a:prstGeom prst="rect">
            <a:avLst/>
          </a:prstGeom>
        </p:spPr>
        <p:txBody>
          <a:bodyPr vert="horz" lIns="0" tIns="0" rIns="0" bIns="0" rtlCol="0" anchor="ctr"/>
          <a:lstStyle>
            <a:lvl1pPr algn="r">
              <a:lnSpc>
                <a:spcPts val="800"/>
              </a:lnSpc>
              <a:defRPr sz="700">
                <a:solidFill>
                  <a:schemeClr val="tx1"/>
                </a:solidFill>
                <a:latin typeface="+mn-lt"/>
              </a:defRPr>
            </a:lvl1pPr>
          </a:lstStyle>
          <a:p>
            <a:r>
              <a:rPr lang="en-US" noProof="0"/>
              <a:t>Slide </a:t>
            </a:r>
            <a:fld id="{1D9B13CD-33A0-446D-8703-F89F9F109F54}" type="slidenum">
              <a:rPr lang="en-US" noProof="0" smtClean="0"/>
              <a:pPr/>
              <a:t>‹#›</a:t>
            </a:fld>
            <a:endParaRPr lang="en-US" noProof="0"/>
          </a:p>
        </p:txBody>
      </p:sp>
    </p:spTree>
    <p:extLst>
      <p:ext uri="{BB962C8B-B14F-4D97-AF65-F5344CB8AC3E}">
        <p14:creationId xmlns:p14="http://schemas.microsoft.com/office/powerpoint/2010/main" val="3510818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SML Picture background slide">
    <p:spTree>
      <p:nvGrpSpPr>
        <p:cNvPr id="1" name=""/>
        <p:cNvGrpSpPr/>
        <p:nvPr/>
      </p:nvGrpSpPr>
      <p:grpSpPr>
        <a:xfrm>
          <a:off x="0" y="0"/>
          <a:ext cx="0" cy="0"/>
          <a:chOff x="0" y="0"/>
          <a:chExt cx="0" cy="0"/>
        </a:xfrm>
      </p:grpSpPr>
      <p:sp>
        <p:nvSpPr>
          <p:cNvPr id="13" name="Picture Placeholder 13"/>
          <p:cNvSpPr>
            <a:spLocks noGrp="1"/>
          </p:cNvSpPr>
          <p:nvPr>
            <p:ph type="pic" sz="quarter" idx="10"/>
          </p:nvPr>
        </p:nvSpPr>
        <p:spPr>
          <a:xfrm>
            <a:off x="367646" y="1"/>
            <a:ext cx="7788802" cy="5148072"/>
          </a:xfrm>
          <a:prstGeom prst="rect">
            <a:avLst/>
          </a:prstGeom>
          <a:noFill/>
          <a:effectLst/>
        </p:spPr>
        <p:txBody>
          <a:bodyPr wrap="none" lIns="0" tIns="0" rIns="0" bIns="0" anchor="ctr" anchorCtr="0"/>
          <a:lstStyle>
            <a:lvl1pPr marL="0" indent="0" algn="ctr">
              <a:buNone/>
              <a:defRPr sz="800">
                <a:solidFill>
                  <a:schemeClr val="bg1"/>
                </a:solidFill>
              </a:defRPr>
            </a:lvl1pPr>
          </a:lstStyle>
          <a:p>
            <a:r>
              <a:rPr lang="en-US" noProof="0"/>
              <a:t>Click icon to add picture</a:t>
            </a:r>
          </a:p>
        </p:txBody>
      </p:sp>
      <p:sp>
        <p:nvSpPr>
          <p:cNvPr id="16" name="Tijdelijke aanduiding voor datum 3"/>
          <p:cNvSpPr>
            <a:spLocks noGrp="1"/>
          </p:cNvSpPr>
          <p:nvPr>
            <p:ph type="dt" sz="half" idx="2"/>
          </p:nvPr>
        </p:nvSpPr>
        <p:spPr>
          <a:xfrm>
            <a:off x="8251200" y="774000"/>
            <a:ext cx="752400" cy="90000"/>
          </a:xfrm>
          <a:prstGeom prst="rect">
            <a:avLst/>
          </a:prstGeom>
        </p:spPr>
        <p:txBody>
          <a:bodyPr vert="horz" lIns="0" tIns="0" rIns="0" bIns="0" rtlCol="0" anchor="ctr"/>
          <a:lstStyle>
            <a:lvl1pPr algn="r">
              <a:lnSpc>
                <a:spcPts val="700"/>
              </a:lnSpc>
              <a:defRPr sz="700">
                <a:solidFill>
                  <a:schemeClr val="tx1"/>
                </a:solidFill>
              </a:defRPr>
            </a:lvl1pPr>
          </a:lstStyle>
          <a:p>
            <a:r>
              <a:rPr lang="en-US" noProof="0"/>
              <a:t>&lt;Date&gt;</a:t>
            </a:r>
          </a:p>
        </p:txBody>
      </p:sp>
      <p:sp>
        <p:nvSpPr>
          <p:cNvPr id="18" name="Tijdelijke aanduiding voor dianummer 5"/>
          <p:cNvSpPr>
            <a:spLocks noGrp="1"/>
          </p:cNvSpPr>
          <p:nvPr>
            <p:ph type="sldNum" sz="quarter" idx="4"/>
          </p:nvPr>
        </p:nvSpPr>
        <p:spPr>
          <a:xfrm>
            <a:off x="8251200" y="644400"/>
            <a:ext cx="752400" cy="90000"/>
          </a:xfrm>
          <a:prstGeom prst="rect">
            <a:avLst/>
          </a:prstGeom>
        </p:spPr>
        <p:txBody>
          <a:bodyPr vert="horz" lIns="0" tIns="0" rIns="0" bIns="0" rtlCol="0" anchor="ctr"/>
          <a:lstStyle>
            <a:lvl1pPr algn="r">
              <a:lnSpc>
                <a:spcPts val="800"/>
              </a:lnSpc>
              <a:defRPr sz="700">
                <a:solidFill>
                  <a:schemeClr val="tx1"/>
                </a:solidFill>
              </a:defRPr>
            </a:lvl1pPr>
          </a:lstStyle>
          <a:p>
            <a:r>
              <a:rPr lang="en-US" noProof="0"/>
              <a:t>Slide </a:t>
            </a:r>
            <a:fld id="{1D9B13CD-33A0-446D-8703-F89F9F109F54}" type="slidenum">
              <a:rPr lang="en-US" noProof="0" smtClean="0"/>
              <a:pPr/>
              <a:t>‹#›</a:t>
            </a:fld>
            <a:endParaRPr lang="en-US" noProof="0"/>
          </a:p>
        </p:txBody>
      </p:sp>
      <p:sp>
        <p:nvSpPr>
          <p:cNvPr id="22" name="Title 5"/>
          <p:cNvSpPr>
            <a:spLocks noGrp="1"/>
          </p:cNvSpPr>
          <p:nvPr>
            <p:ph type="title" hasCustomPrompt="1"/>
          </p:nvPr>
        </p:nvSpPr>
        <p:spPr>
          <a:xfrm>
            <a:off x="457200" y="108000"/>
            <a:ext cx="7610400" cy="331200"/>
          </a:xfrm>
          <a:prstGeom prst="rect">
            <a:avLst/>
          </a:prstGeom>
        </p:spPr>
        <p:txBody>
          <a:bodyPr lIns="0" tIns="0" rIns="0" bIns="0"/>
          <a:lstStyle>
            <a:lvl1pPr algn="l">
              <a:defRPr sz="2400" baseline="0">
                <a:solidFill>
                  <a:schemeClr val="tx1"/>
                </a:solidFill>
              </a:defRPr>
            </a:lvl1pPr>
          </a:lstStyle>
          <a:p>
            <a:r>
              <a:rPr lang="en-US" noProof="0"/>
              <a:t>Text title, Arial 24pt dark blue</a:t>
            </a:r>
          </a:p>
        </p:txBody>
      </p:sp>
      <p:sp>
        <p:nvSpPr>
          <p:cNvPr id="7" name="Tijdelijke aanduiding voor tekst 7"/>
          <p:cNvSpPr>
            <a:spLocks noGrp="1"/>
          </p:cNvSpPr>
          <p:nvPr>
            <p:ph type="body" sz="quarter" idx="14" hasCustomPrompt="1"/>
          </p:nvPr>
        </p:nvSpPr>
        <p:spPr>
          <a:xfrm>
            <a:off x="457200" y="486001"/>
            <a:ext cx="7610400" cy="378000"/>
          </a:xfrm>
          <a:prstGeom prst="rect">
            <a:avLst/>
          </a:prstGeom>
        </p:spPr>
        <p:txBody>
          <a:bodyPr lIns="0" tIns="0" rIns="0" bIns="0"/>
          <a:lstStyle>
            <a:lvl1pPr marL="0" indent="0">
              <a:buNone/>
              <a:defRPr sz="1800" baseline="0"/>
            </a:lvl1pPr>
          </a:lstStyle>
          <a:p>
            <a:pPr lvl="0"/>
            <a:r>
              <a:rPr lang="nl-NL"/>
              <a:t>Sub </a:t>
            </a:r>
            <a:r>
              <a:rPr lang="nl-NL" err="1"/>
              <a:t>title</a:t>
            </a:r>
            <a:r>
              <a:rPr lang="nl-NL"/>
              <a:t>, </a:t>
            </a:r>
            <a:r>
              <a:rPr lang="nl-NL" err="1"/>
              <a:t>Arial</a:t>
            </a:r>
            <a:r>
              <a:rPr lang="nl-NL"/>
              <a:t> 18pt </a:t>
            </a:r>
            <a:r>
              <a:rPr lang="nl-NL" err="1"/>
              <a:t>dark</a:t>
            </a:r>
            <a:r>
              <a:rPr lang="nl-NL"/>
              <a:t> blue</a:t>
            </a:r>
          </a:p>
        </p:txBody>
      </p:sp>
    </p:spTree>
    <p:extLst>
      <p:ext uri="{BB962C8B-B14F-4D97-AF65-F5344CB8AC3E}">
        <p14:creationId xmlns:p14="http://schemas.microsoft.com/office/powerpoint/2010/main" val="675770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ASML Cover slide 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xt Placeholder 7"/>
          <p:cNvSpPr>
            <a:spLocks noGrp="1"/>
          </p:cNvSpPr>
          <p:nvPr>
            <p:ph type="body" sz="quarter" idx="10" hasCustomPrompt="1"/>
          </p:nvPr>
        </p:nvSpPr>
        <p:spPr>
          <a:xfrm>
            <a:off x="486000" y="3456000"/>
            <a:ext cx="7920000" cy="381600"/>
          </a:xfrm>
          <a:prstGeom prst="rect">
            <a:avLst/>
          </a:prstGeom>
        </p:spPr>
        <p:txBody>
          <a:bodyPr lIns="0" tIns="0" rIns="0" bIns="0" anchor="b" anchorCtr="0"/>
          <a:lstStyle>
            <a:lvl1pPr marL="0" indent="0" algn="r">
              <a:lnSpc>
                <a:spcPts val="1500"/>
              </a:lnSpc>
              <a:spcBef>
                <a:spcPts val="0"/>
              </a:spcBef>
              <a:buNone/>
              <a:defRPr sz="1300" baseline="0">
                <a:solidFill>
                  <a:schemeClr val="tx1"/>
                </a:solidFill>
              </a:defRPr>
            </a:lvl1pPr>
            <a:lvl2pPr marL="457200" indent="0">
              <a:buNone/>
              <a:defRPr/>
            </a:lvl2pPr>
          </a:lstStyle>
          <a:p>
            <a:pPr lvl="0"/>
            <a:r>
              <a:rPr lang="en-US" noProof="0"/>
              <a:t>Name of the presenter</a:t>
            </a:r>
          </a:p>
        </p:txBody>
      </p:sp>
      <p:sp>
        <p:nvSpPr>
          <p:cNvPr id="14" name="Text Placeholder 9"/>
          <p:cNvSpPr>
            <a:spLocks noGrp="1"/>
          </p:cNvSpPr>
          <p:nvPr>
            <p:ph type="body" sz="quarter" idx="11" hasCustomPrompt="1"/>
          </p:nvPr>
        </p:nvSpPr>
        <p:spPr>
          <a:xfrm>
            <a:off x="486000" y="4410000"/>
            <a:ext cx="7920000" cy="140400"/>
          </a:xfrm>
          <a:prstGeom prst="rect">
            <a:avLst/>
          </a:prstGeom>
        </p:spPr>
        <p:txBody>
          <a:bodyPr lIns="0" tIns="0" rIns="0" bIns="0"/>
          <a:lstStyle>
            <a:lvl1pPr marL="0" indent="0" algn="r">
              <a:lnSpc>
                <a:spcPts val="1100"/>
              </a:lnSpc>
              <a:spcBef>
                <a:spcPts val="0"/>
              </a:spcBef>
              <a:buNone/>
              <a:defRPr sz="900">
                <a:solidFill>
                  <a:schemeClr val="tx2"/>
                </a:solidFill>
              </a:defRPr>
            </a:lvl1pPr>
          </a:lstStyle>
          <a:p>
            <a:pPr lvl="0"/>
            <a:r>
              <a:rPr lang="en-US" noProof="0"/>
              <a:t>&lt;Date&gt;  |  &lt;Place&gt;</a:t>
            </a:r>
          </a:p>
        </p:txBody>
      </p:sp>
      <p:sp>
        <p:nvSpPr>
          <p:cNvPr id="15" name="Text Placeholder 11"/>
          <p:cNvSpPr>
            <a:spLocks noGrp="1"/>
          </p:cNvSpPr>
          <p:nvPr>
            <p:ph type="body" sz="quarter" idx="12" hasCustomPrompt="1"/>
          </p:nvPr>
        </p:nvSpPr>
        <p:spPr>
          <a:xfrm>
            <a:off x="486000" y="2840447"/>
            <a:ext cx="7920000" cy="615553"/>
          </a:xfrm>
          <a:prstGeom prst="rect">
            <a:avLst/>
          </a:prstGeom>
        </p:spPr>
        <p:txBody>
          <a:bodyPr wrap="square" lIns="0" tIns="0" rIns="0" bIns="0" anchor="b" anchorCtr="0">
            <a:spAutoFit/>
          </a:bodyPr>
          <a:lstStyle>
            <a:lvl1pPr marL="0" indent="0" algn="r">
              <a:lnSpc>
                <a:spcPts val="2400"/>
              </a:lnSpc>
              <a:spcBef>
                <a:spcPts val="0"/>
              </a:spcBef>
              <a:buNone/>
              <a:defRPr sz="2200">
                <a:solidFill>
                  <a:schemeClr val="tx1"/>
                </a:solidFill>
              </a:defRPr>
            </a:lvl1pPr>
          </a:lstStyle>
          <a:p>
            <a:pPr lvl="0"/>
            <a:r>
              <a:rPr lang="en-US" noProof="0"/>
              <a:t>Fill in your title here: </a:t>
            </a:r>
            <a:br>
              <a:rPr lang="en-US" noProof="0"/>
            </a:br>
            <a:r>
              <a:rPr lang="en-US" noProof="0"/>
              <a:t>This template is for presentation purposes only </a:t>
            </a:r>
          </a:p>
        </p:txBody>
      </p:sp>
      <p:sp>
        <p:nvSpPr>
          <p:cNvPr id="28" name="Freeform 27"/>
          <p:cNvSpPr/>
          <p:nvPr userDrawn="1"/>
        </p:nvSpPr>
        <p:spPr>
          <a:xfrm>
            <a:off x="6834277" y="1361500"/>
            <a:ext cx="417231" cy="446740"/>
          </a:xfrm>
          <a:custGeom>
            <a:avLst/>
            <a:gdLst>
              <a:gd name="connsiteX0" fmla="*/ 0 w 1097756"/>
              <a:gd name="connsiteY0" fmla="*/ 0 h 1181100"/>
              <a:gd name="connsiteX1" fmla="*/ 745331 w 1097756"/>
              <a:gd name="connsiteY1" fmla="*/ 0 h 1181100"/>
              <a:gd name="connsiteX2" fmla="*/ 1097756 w 1097756"/>
              <a:gd name="connsiteY2" fmla="*/ 1178718 h 1181100"/>
              <a:gd name="connsiteX3" fmla="*/ 523875 w 1097756"/>
              <a:gd name="connsiteY3" fmla="*/ 1181100 h 1181100"/>
              <a:gd name="connsiteX4" fmla="*/ 0 w 1097756"/>
              <a:gd name="connsiteY4" fmla="*/ 0 h 1181100"/>
              <a:gd name="connsiteX0" fmla="*/ 0 w 1400175"/>
              <a:gd name="connsiteY0" fmla="*/ 0 h 2197893"/>
              <a:gd name="connsiteX1" fmla="*/ 745331 w 1400175"/>
              <a:gd name="connsiteY1" fmla="*/ 0 h 2197893"/>
              <a:gd name="connsiteX2" fmla="*/ 1400175 w 1400175"/>
              <a:gd name="connsiteY2" fmla="*/ 2197893 h 2197893"/>
              <a:gd name="connsiteX3" fmla="*/ 523875 w 1400175"/>
              <a:gd name="connsiteY3" fmla="*/ 1181100 h 2197893"/>
              <a:gd name="connsiteX4" fmla="*/ 0 w 1400175"/>
              <a:gd name="connsiteY4" fmla="*/ 0 h 2197893"/>
              <a:gd name="connsiteX0" fmla="*/ 0 w 1400175"/>
              <a:gd name="connsiteY0" fmla="*/ 0 h 2197893"/>
              <a:gd name="connsiteX1" fmla="*/ 745331 w 1400175"/>
              <a:gd name="connsiteY1" fmla="*/ 0 h 2197893"/>
              <a:gd name="connsiteX2" fmla="*/ 1400175 w 1400175"/>
              <a:gd name="connsiteY2" fmla="*/ 2197893 h 2197893"/>
              <a:gd name="connsiteX3" fmla="*/ 1047750 w 1400175"/>
              <a:gd name="connsiteY3" fmla="*/ 1790700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50094 w 1400175"/>
              <a:gd name="connsiteY3" fmla="*/ 2193131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230981 w 1400175"/>
              <a:gd name="connsiteY5" fmla="*/ 295275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95262 w 1400175"/>
              <a:gd name="connsiteY5" fmla="*/ 1204913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135731 w 1400175"/>
              <a:gd name="connsiteY6" fmla="*/ 1102518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378619 w 1400175"/>
              <a:gd name="connsiteY7" fmla="*/ 862012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426244 w 1400175"/>
              <a:gd name="connsiteY8" fmla="*/ 1112043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52388 w 1400175"/>
              <a:gd name="connsiteY9" fmla="*/ 1131093 h 2197893"/>
              <a:gd name="connsiteX10" fmla="*/ 0 w 1400175"/>
              <a:gd name="connsiteY10"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2197893 h 2197893"/>
              <a:gd name="connsiteX10" fmla="*/ 0 w 1400175"/>
              <a:gd name="connsiteY10" fmla="*/ 0 h 2197893"/>
              <a:gd name="connsiteX0" fmla="*/ 4762 w 1404937"/>
              <a:gd name="connsiteY0" fmla="*/ 0 h 2197893"/>
              <a:gd name="connsiteX1" fmla="*/ 750093 w 1404937"/>
              <a:gd name="connsiteY1" fmla="*/ 0 h 2197893"/>
              <a:gd name="connsiteX2" fmla="*/ 1404937 w 1404937"/>
              <a:gd name="connsiteY2" fmla="*/ 2197893 h 2197893"/>
              <a:gd name="connsiteX3" fmla="*/ 752475 w 1404937"/>
              <a:gd name="connsiteY3" fmla="*/ 2195512 h 2197893"/>
              <a:gd name="connsiteX4" fmla="*/ 376237 w 1404937"/>
              <a:gd name="connsiteY4" fmla="*/ 478631 h 2197893"/>
              <a:gd name="connsiteX5" fmla="*/ 178592 w 1404937"/>
              <a:gd name="connsiteY5" fmla="*/ 1383507 h 2197893"/>
              <a:gd name="connsiteX6" fmla="*/ 614362 w 1404937"/>
              <a:gd name="connsiteY6" fmla="*/ 1385887 h 2197893"/>
              <a:gd name="connsiteX7" fmla="*/ 697706 w 1404937"/>
              <a:gd name="connsiteY7" fmla="*/ 1797843 h 2197893"/>
              <a:gd name="connsiteX8" fmla="*/ 92868 w 1404937"/>
              <a:gd name="connsiteY8" fmla="*/ 1795462 h 2197893"/>
              <a:gd name="connsiteX9" fmla="*/ 4762 w 1404937"/>
              <a:gd name="connsiteY9" fmla="*/ 2197893 h 2197893"/>
              <a:gd name="connsiteX10" fmla="*/ 0 w 1404937"/>
              <a:gd name="connsiteY10" fmla="*/ 2045493 h 2197893"/>
              <a:gd name="connsiteX11" fmla="*/ 4762 w 1404937"/>
              <a:gd name="connsiteY11" fmla="*/ 0 h 2197893"/>
              <a:gd name="connsiteX0" fmla="*/ 652462 w 2052637"/>
              <a:gd name="connsiteY0" fmla="*/ 0 h 2197893"/>
              <a:gd name="connsiteX1" fmla="*/ 1397793 w 2052637"/>
              <a:gd name="connsiteY1" fmla="*/ 0 h 2197893"/>
              <a:gd name="connsiteX2" fmla="*/ 2052637 w 2052637"/>
              <a:gd name="connsiteY2" fmla="*/ 2197893 h 2197893"/>
              <a:gd name="connsiteX3" fmla="*/ 1400175 w 2052637"/>
              <a:gd name="connsiteY3" fmla="*/ 2195512 h 2197893"/>
              <a:gd name="connsiteX4" fmla="*/ 1023937 w 2052637"/>
              <a:gd name="connsiteY4" fmla="*/ 478631 h 2197893"/>
              <a:gd name="connsiteX5" fmla="*/ 826292 w 2052637"/>
              <a:gd name="connsiteY5" fmla="*/ 1383507 h 2197893"/>
              <a:gd name="connsiteX6" fmla="*/ 1262062 w 2052637"/>
              <a:gd name="connsiteY6" fmla="*/ 1385887 h 2197893"/>
              <a:gd name="connsiteX7" fmla="*/ 1345406 w 2052637"/>
              <a:gd name="connsiteY7" fmla="*/ 1797843 h 2197893"/>
              <a:gd name="connsiteX8" fmla="*/ 740568 w 2052637"/>
              <a:gd name="connsiteY8" fmla="*/ 1795462 h 2197893"/>
              <a:gd name="connsiteX9" fmla="*/ 652462 w 2052637"/>
              <a:gd name="connsiteY9" fmla="*/ 2197893 h 2197893"/>
              <a:gd name="connsiteX10" fmla="*/ 0 w 2052637"/>
              <a:gd name="connsiteY10" fmla="*/ 2193131 h 2197893"/>
              <a:gd name="connsiteX11" fmla="*/ 652462 w 2052637"/>
              <a:gd name="connsiteY11" fmla="*/ 0 h 2197893"/>
              <a:gd name="connsiteX0" fmla="*/ 652462 w 2052637"/>
              <a:gd name="connsiteY0" fmla="*/ 1 h 2197894"/>
              <a:gd name="connsiteX1" fmla="*/ 1397793 w 2052637"/>
              <a:gd name="connsiteY1" fmla="*/ 1 h 2197894"/>
              <a:gd name="connsiteX2" fmla="*/ 2052637 w 2052637"/>
              <a:gd name="connsiteY2" fmla="*/ 2197894 h 2197894"/>
              <a:gd name="connsiteX3" fmla="*/ 1400175 w 2052637"/>
              <a:gd name="connsiteY3" fmla="*/ 2195513 h 2197894"/>
              <a:gd name="connsiteX4" fmla="*/ 1023937 w 2052637"/>
              <a:gd name="connsiteY4" fmla="*/ 478632 h 2197894"/>
              <a:gd name="connsiteX5" fmla="*/ 826292 w 2052637"/>
              <a:gd name="connsiteY5" fmla="*/ 1383508 h 2197894"/>
              <a:gd name="connsiteX6" fmla="*/ 1262062 w 2052637"/>
              <a:gd name="connsiteY6" fmla="*/ 1385888 h 2197894"/>
              <a:gd name="connsiteX7" fmla="*/ 1345406 w 2052637"/>
              <a:gd name="connsiteY7" fmla="*/ 1797844 h 2197894"/>
              <a:gd name="connsiteX8" fmla="*/ 740568 w 2052637"/>
              <a:gd name="connsiteY8" fmla="*/ 1795463 h 2197894"/>
              <a:gd name="connsiteX9" fmla="*/ 652462 w 2052637"/>
              <a:gd name="connsiteY9" fmla="*/ 2197894 h 2197894"/>
              <a:gd name="connsiteX10" fmla="*/ 0 w 2052637"/>
              <a:gd name="connsiteY10" fmla="*/ 2193132 h 2197894"/>
              <a:gd name="connsiteX11" fmla="*/ 652462 w 2052637"/>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62133 w 2052708"/>
              <a:gd name="connsiteY6" fmla="*/ 1385888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9271 w 2052708"/>
              <a:gd name="connsiteY6" fmla="*/ 1376363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5463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2708" h="2197894">
                <a:moveTo>
                  <a:pt x="652533" y="1"/>
                </a:moveTo>
                <a:lnTo>
                  <a:pt x="1397864" y="1"/>
                </a:lnTo>
                <a:lnTo>
                  <a:pt x="2052708" y="2197894"/>
                </a:lnTo>
                <a:lnTo>
                  <a:pt x="1400246" y="2195513"/>
                </a:lnTo>
                <a:lnTo>
                  <a:pt x="1024008" y="478632"/>
                </a:lnTo>
                <a:lnTo>
                  <a:pt x="826363" y="1383508"/>
                </a:lnTo>
                <a:lnTo>
                  <a:pt x="1221653" y="1383507"/>
                </a:lnTo>
                <a:lnTo>
                  <a:pt x="1312139" y="1795463"/>
                </a:lnTo>
                <a:lnTo>
                  <a:pt x="740639" y="1795463"/>
                </a:lnTo>
                <a:lnTo>
                  <a:pt x="652533" y="2197894"/>
                </a:lnTo>
                <a:lnTo>
                  <a:pt x="71" y="2193132"/>
                </a:lnTo>
                <a:cubicBezTo>
                  <a:pt x="-7867" y="2197101"/>
                  <a:pt x="648565" y="-1587"/>
                  <a:pt x="652533" y="1"/>
                </a:cubicBezTo>
                <a:close/>
              </a:path>
            </a:pathLst>
          </a:custGeom>
          <a:solidFill>
            <a:srgbClr val="0F238C"/>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29" name="Freeform 28"/>
          <p:cNvSpPr/>
          <p:nvPr userDrawn="1"/>
        </p:nvSpPr>
        <p:spPr>
          <a:xfrm>
            <a:off x="7648693" y="1361015"/>
            <a:ext cx="508209" cy="446742"/>
          </a:xfrm>
          <a:custGeom>
            <a:avLst/>
            <a:gdLst>
              <a:gd name="connsiteX0" fmla="*/ 0 w 688182"/>
              <a:gd name="connsiteY0" fmla="*/ 950119 h 950119"/>
              <a:gd name="connsiteX1" fmla="*/ 611982 w 688182"/>
              <a:gd name="connsiteY1" fmla="*/ 950119 h 950119"/>
              <a:gd name="connsiteX2" fmla="*/ 688182 w 688182"/>
              <a:gd name="connsiteY2" fmla="*/ 0 h 950119"/>
              <a:gd name="connsiteX3" fmla="*/ 0 w 688182"/>
              <a:gd name="connsiteY3" fmla="*/ 950119 h 950119"/>
              <a:gd name="connsiteX0" fmla="*/ 0 w 688182"/>
              <a:gd name="connsiteY0" fmla="*/ 950119 h 950119"/>
              <a:gd name="connsiteX1" fmla="*/ 611982 w 688182"/>
              <a:gd name="connsiteY1" fmla="*/ 950119 h 950119"/>
              <a:gd name="connsiteX2" fmla="*/ 688182 w 688182"/>
              <a:gd name="connsiteY2" fmla="*/ 0 h 950119"/>
              <a:gd name="connsiteX3" fmla="*/ 214313 w 688182"/>
              <a:gd name="connsiteY3" fmla="*/ 652463 h 950119"/>
              <a:gd name="connsiteX4" fmla="*/ 0 w 688182"/>
              <a:gd name="connsiteY4" fmla="*/ 950119 h 950119"/>
              <a:gd name="connsiteX0" fmla="*/ 0 w 688182"/>
              <a:gd name="connsiteY0" fmla="*/ 950119 h 950119"/>
              <a:gd name="connsiteX1" fmla="*/ 611982 w 688182"/>
              <a:gd name="connsiteY1" fmla="*/ 950119 h 950119"/>
              <a:gd name="connsiteX2" fmla="*/ 688182 w 688182"/>
              <a:gd name="connsiteY2" fmla="*/ 0 h 950119"/>
              <a:gd name="connsiteX3" fmla="*/ 111919 w 688182"/>
              <a:gd name="connsiteY3" fmla="*/ 95250 h 950119"/>
              <a:gd name="connsiteX4" fmla="*/ 0 w 688182"/>
              <a:gd name="connsiteY4" fmla="*/ 950119 h 950119"/>
              <a:gd name="connsiteX0" fmla="*/ 0 w 723900"/>
              <a:gd name="connsiteY0" fmla="*/ 1395413 h 1395413"/>
              <a:gd name="connsiteX1" fmla="*/ 611982 w 723900"/>
              <a:gd name="connsiteY1" fmla="*/ 1395413 h 1395413"/>
              <a:gd name="connsiteX2" fmla="*/ 723900 w 723900"/>
              <a:gd name="connsiteY2" fmla="*/ 0 h 1395413"/>
              <a:gd name="connsiteX3" fmla="*/ 111919 w 723900"/>
              <a:gd name="connsiteY3" fmla="*/ 540544 h 1395413"/>
              <a:gd name="connsiteX4" fmla="*/ 0 w 723900"/>
              <a:gd name="connsiteY4" fmla="*/ 1395413 h 1395413"/>
              <a:gd name="connsiteX0" fmla="*/ 0 w 723900"/>
              <a:gd name="connsiteY0" fmla="*/ 2031206 h 2031206"/>
              <a:gd name="connsiteX1" fmla="*/ 611982 w 723900"/>
              <a:gd name="connsiteY1" fmla="*/ 2031206 h 2031206"/>
              <a:gd name="connsiteX2" fmla="*/ 723900 w 723900"/>
              <a:gd name="connsiteY2" fmla="*/ 635793 h 2031206"/>
              <a:gd name="connsiteX3" fmla="*/ 266700 w 723900"/>
              <a:gd name="connsiteY3" fmla="*/ 0 h 2031206"/>
              <a:gd name="connsiteX4" fmla="*/ 0 w 723900"/>
              <a:gd name="connsiteY4" fmla="*/ 2031206 h 2031206"/>
              <a:gd name="connsiteX0" fmla="*/ 0 w 723900"/>
              <a:gd name="connsiteY0" fmla="*/ 2195513 h 2195513"/>
              <a:gd name="connsiteX1" fmla="*/ 611982 w 723900"/>
              <a:gd name="connsiteY1" fmla="*/ 2195513 h 2195513"/>
              <a:gd name="connsiteX2" fmla="*/ 723900 w 723900"/>
              <a:gd name="connsiteY2" fmla="*/ 800100 h 2195513"/>
              <a:gd name="connsiteX3" fmla="*/ 283369 w 723900"/>
              <a:gd name="connsiteY3" fmla="*/ 0 h 2195513"/>
              <a:gd name="connsiteX4" fmla="*/ 0 w 723900"/>
              <a:gd name="connsiteY4" fmla="*/ 2195513 h 2195513"/>
              <a:gd name="connsiteX0" fmla="*/ 0 w 723900"/>
              <a:gd name="connsiteY0" fmla="*/ 2195513 h 2195513"/>
              <a:gd name="connsiteX1" fmla="*/ 611982 w 723900"/>
              <a:gd name="connsiteY1" fmla="*/ 2195513 h 2195513"/>
              <a:gd name="connsiteX2" fmla="*/ 723900 w 723900"/>
              <a:gd name="connsiteY2" fmla="*/ 800100 h 2195513"/>
              <a:gd name="connsiteX3" fmla="*/ 500063 w 723900"/>
              <a:gd name="connsiteY3" fmla="*/ 388145 h 2195513"/>
              <a:gd name="connsiteX4" fmla="*/ 283369 w 723900"/>
              <a:gd name="connsiteY4" fmla="*/ 0 h 2195513"/>
              <a:gd name="connsiteX5" fmla="*/ 0 w 723900"/>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945356 w 945356"/>
              <a:gd name="connsiteY3" fmla="*/ 2382 h 2195513"/>
              <a:gd name="connsiteX4" fmla="*/ 283369 w 945356"/>
              <a:gd name="connsiteY4" fmla="*/ 0 h 2195513"/>
              <a:gd name="connsiteX5" fmla="*/ 0 w 945356"/>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790575 w 945356"/>
              <a:gd name="connsiteY3" fmla="*/ 545308 h 2195513"/>
              <a:gd name="connsiteX4" fmla="*/ 945356 w 945356"/>
              <a:gd name="connsiteY4" fmla="*/ 2382 h 2195513"/>
              <a:gd name="connsiteX5" fmla="*/ 283369 w 945356"/>
              <a:gd name="connsiteY5" fmla="*/ 0 h 2195513"/>
              <a:gd name="connsiteX6" fmla="*/ 0 w 945356"/>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252537 w 1252537"/>
              <a:gd name="connsiteY3" fmla="*/ 1333501 h 2195513"/>
              <a:gd name="connsiteX4" fmla="*/ 945356 w 1252537"/>
              <a:gd name="connsiteY4" fmla="*/ 2382 h 2195513"/>
              <a:gd name="connsiteX5" fmla="*/ 283369 w 1252537"/>
              <a:gd name="connsiteY5" fmla="*/ 0 h 2195513"/>
              <a:gd name="connsiteX6" fmla="*/ 0 w 1252537"/>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31082 w 1252537"/>
              <a:gd name="connsiteY3" fmla="*/ 1112045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173957 w 1252537"/>
              <a:gd name="connsiteY4" fmla="*/ 1600202 h 2195513"/>
              <a:gd name="connsiteX5" fmla="*/ 1252537 w 1252537"/>
              <a:gd name="connsiteY5" fmla="*/ 1333501 h 2195513"/>
              <a:gd name="connsiteX6" fmla="*/ 945356 w 1252537"/>
              <a:gd name="connsiteY6" fmla="*/ 2382 h 2195513"/>
              <a:gd name="connsiteX7" fmla="*/ 283369 w 1252537"/>
              <a:gd name="connsiteY7" fmla="*/ 0 h 2195513"/>
              <a:gd name="connsiteX8" fmla="*/ 0 w 1252537"/>
              <a:gd name="connsiteY8" fmla="*/ 2195513 h 2195513"/>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252537 w 1488282"/>
              <a:gd name="connsiteY5" fmla="*/ 1333501 h 2195514"/>
              <a:gd name="connsiteX6" fmla="*/ 945356 w 1488282"/>
              <a:gd name="connsiteY6" fmla="*/ 2382 h 2195514"/>
              <a:gd name="connsiteX7" fmla="*/ 283369 w 1488282"/>
              <a:gd name="connsiteY7" fmla="*/ 0 h 2195514"/>
              <a:gd name="connsiteX8" fmla="*/ 0 w 1488282"/>
              <a:gd name="connsiteY8" fmla="*/ 2195513 h 2195514"/>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352549 w 1488282"/>
              <a:gd name="connsiteY5" fmla="*/ 1690688 h 2195514"/>
              <a:gd name="connsiteX6" fmla="*/ 1252537 w 1488282"/>
              <a:gd name="connsiteY6" fmla="*/ 1333501 h 2195514"/>
              <a:gd name="connsiteX7" fmla="*/ 945356 w 1488282"/>
              <a:gd name="connsiteY7" fmla="*/ 2382 h 2195514"/>
              <a:gd name="connsiteX8" fmla="*/ 283369 w 1488282"/>
              <a:gd name="connsiteY8" fmla="*/ 0 h 2195514"/>
              <a:gd name="connsiteX9" fmla="*/ 0 w 1488282"/>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252537 w 1781174"/>
              <a:gd name="connsiteY6" fmla="*/ 1333501 h 2195514"/>
              <a:gd name="connsiteX7" fmla="*/ 945356 w 1781174"/>
              <a:gd name="connsiteY7" fmla="*/ 2382 h 2195514"/>
              <a:gd name="connsiteX8" fmla="*/ 283369 w 1781174"/>
              <a:gd name="connsiteY8" fmla="*/ 0 h 2195514"/>
              <a:gd name="connsiteX9" fmla="*/ 0 w 1781174"/>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528762 w 1781174"/>
              <a:gd name="connsiteY6" fmla="*/ 1052513 h 2195514"/>
              <a:gd name="connsiteX7" fmla="*/ 1252537 w 1781174"/>
              <a:gd name="connsiteY7" fmla="*/ 1333501 h 2195514"/>
              <a:gd name="connsiteX8" fmla="*/ 945356 w 1781174"/>
              <a:gd name="connsiteY8" fmla="*/ 2382 h 2195514"/>
              <a:gd name="connsiteX9" fmla="*/ 283369 w 1781174"/>
              <a:gd name="connsiteY9" fmla="*/ 0 h 2195514"/>
              <a:gd name="connsiteX10" fmla="*/ 0 w 1781174"/>
              <a:gd name="connsiteY10" fmla="*/ 2195513 h 2195514"/>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559719 w 1781174"/>
              <a:gd name="connsiteY6" fmla="*/ 0 h 2197895"/>
              <a:gd name="connsiteX7" fmla="*/ 1252537 w 1781174"/>
              <a:gd name="connsiteY7" fmla="*/ 1335882 h 2197895"/>
              <a:gd name="connsiteX8" fmla="*/ 945356 w 1781174"/>
              <a:gd name="connsiteY8" fmla="*/ 4763 h 2197895"/>
              <a:gd name="connsiteX9" fmla="*/ 283369 w 1781174"/>
              <a:gd name="connsiteY9" fmla="*/ 2381 h 2197895"/>
              <a:gd name="connsiteX10" fmla="*/ 0 w 1781174"/>
              <a:gd name="connsiteY10" fmla="*/ 2197894 h 2197895"/>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688306 w 1781174"/>
              <a:gd name="connsiteY6" fmla="*/ 454820 h 2197895"/>
              <a:gd name="connsiteX7" fmla="*/ 1559719 w 1781174"/>
              <a:gd name="connsiteY7" fmla="*/ 0 h 2197895"/>
              <a:gd name="connsiteX8" fmla="*/ 1252537 w 1781174"/>
              <a:gd name="connsiteY8" fmla="*/ 1335882 h 2197895"/>
              <a:gd name="connsiteX9" fmla="*/ 945356 w 1781174"/>
              <a:gd name="connsiteY9" fmla="*/ 4763 h 2197895"/>
              <a:gd name="connsiteX10" fmla="*/ 283369 w 1781174"/>
              <a:gd name="connsiteY10" fmla="*/ 2381 h 2197895"/>
              <a:gd name="connsiteX11" fmla="*/ 0 w 1781174"/>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212181 w 2212181"/>
              <a:gd name="connsiteY6" fmla="*/ 7145 h 2197895"/>
              <a:gd name="connsiteX7" fmla="*/ 1559719 w 2212181"/>
              <a:gd name="connsiteY7" fmla="*/ 0 h 2197895"/>
              <a:gd name="connsiteX8" fmla="*/ 1252537 w 2212181"/>
              <a:gd name="connsiteY8" fmla="*/ 1335882 h 2197895"/>
              <a:gd name="connsiteX9" fmla="*/ 945356 w 2212181"/>
              <a:gd name="connsiteY9" fmla="*/ 4763 h 2197895"/>
              <a:gd name="connsiteX10" fmla="*/ 283369 w 2212181"/>
              <a:gd name="connsiteY10" fmla="*/ 2381 h 2197895"/>
              <a:gd name="connsiteX11" fmla="*/ 0 w 2212181"/>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035968 w 2212181"/>
              <a:gd name="connsiteY6" fmla="*/ 328614 h 2197895"/>
              <a:gd name="connsiteX7" fmla="*/ 2212181 w 2212181"/>
              <a:gd name="connsiteY7" fmla="*/ 7145 h 2197895"/>
              <a:gd name="connsiteX8" fmla="*/ 1559719 w 2212181"/>
              <a:gd name="connsiteY8" fmla="*/ 0 h 2197895"/>
              <a:gd name="connsiteX9" fmla="*/ 1252537 w 2212181"/>
              <a:gd name="connsiteY9" fmla="*/ 1335882 h 2197895"/>
              <a:gd name="connsiteX10" fmla="*/ 945356 w 2212181"/>
              <a:gd name="connsiteY10" fmla="*/ 4763 h 2197895"/>
              <a:gd name="connsiteX11" fmla="*/ 283369 w 2212181"/>
              <a:gd name="connsiteY11" fmla="*/ 2381 h 2197895"/>
              <a:gd name="connsiteX12" fmla="*/ 0 w 2212181"/>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500312 w 2500312"/>
              <a:gd name="connsiteY6" fmla="*/ 2197895 h 2197895"/>
              <a:gd name="connsiteX7" fmla="*/ 2212181 w 2500312"/>
              <a:gd name="connsiteY7" fmla="*/ 7145 h 2197895"/>
              <a:gd name="connsiteX8" fmla="*/ 1559719 w 2500312"/>
              <a:gd name="connsiteY8" fmla="*/ 0 h 2197895"/>
              <a:gd name="connsiteX9" fmla="*/ 1252537 w 2500312"/>
              <a:gd name="connsiteY9" fmla="*/ 1335882 h 2197895"/>
              <a:gd name="connsiteX10" fmla="*/ 945356 w 2500312"/>
              <a:gd name="connsiteY10" fmla="*/ 4763 h 2197895"/>
              <a:gd name="connsiteX11" fmla="*/ 283369 w 2500312"/>
              <a:gd name="connsiteY11" fmla="*/ 2381 h 2197895"/>
              <a:gd name="connsiteX12" fmla="*/ 0 w 2500312"/>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190748 w 2500312"/>
              <a:gd name="connsiteY6" fmla="*/ 1595439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76411 w 2500312"/>
              <a:gd name="connsiteY5" fmla="*/ 809626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00312" h="2197895">
                <a:moveTo>
                  <a:pt x="0" y="2197894"/>
                </a:moveTo>
                <a:lnTo>
                  <a:pt x="611982" y="2197894"/>
                </a:lnTo>
                <a:lnTo>
                  <a:pt x="723900" y="802481"/>
                </a:lnTo>
                <a:lnTo>
                  <a:pt x="1007270" y="2195513"/>
                </a:lnTo>
                <a:lnTo>
                  <a:pt x="1488282" y="2197895"/>
                </a:lnTo>
                <a:lnTo>
                  <a:pt x="1776411" y="809626"/>
                </a:lnTo>
                <a:lnTo>
                  <a:pt x="1883567" y="2195514"/>
                </a:lnTo>
                <a:lnTo>
                  <a:pt x="2500312" y="2197895"/>
                </a:lnTo>
                <a:lnTo>
                  <a:pt x="2212181" y="7145"/>
                </a:lnTo>
                <a:lnTo>
                  <a:pt x="1559719" y="0"/>
                </a:lnTo>
                <a:lnTo>
                  <a:pt x="1252537" y="1335882"/>
                </a:lnTo>
                <a:lnTo>
                  <a:pt x="945356" y="4763"/>
                </a:lnTo>
                <a:lnTo>
                  <a:pt x="283369" y="2381"/>
                </a:lnTo>
                <a:lnTo>
                  <a:pt x="0" y="2197894"/>
                </a:lnTo>
                <a:close/>
              </a:path>
            </a:pathLst>
          </a:custGeom>
          <a:solidFill>
            <a:srgbClr val="0F238C"/>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30" name="Freeform 29"/>
          <p:cNvSpPr/>
          <p:nvPr userDrawn="1"/>
        </p:nvSpPr>
        <p:spPr>
          <a:xfrm>
            <a:off x="8218855" y="1361983"/>
            <a:ext cx="285565" cy="445289"/>
          </a:xfrm>
          <a:custGeom>
            <a:avLst/>
            <a:gdLst>
              <a:gd name="connsiteX0" fmla="*/ 0 w 1428750"/>
              <a:gd name="connsiteY0" fmla="*/ 997744 h 997744"/>
              <a:gd name="connsiteX1" fmla="*/ 1404937 w 1428750"/>
              <a:gd name="connsiteY1" fmla="*/ 997744 h 997744"/>
              <a:gd name="connsiteX2" fmla="*/ 1404937 w 1428750"/>
              <a:gd name="connsiteY2" fmla="*/ 538163 h 997744"/>
              <a:gd name="connsiteX3" fmla="*/ 1428750 w 1428750"/>
              <a:gd name="connsiteY3" fmla="*/ 540544 h 997744"/>
              <a:gd name="connsiteX4" fmla="*/ 590550 w 1428750"/>
              <a:gd name="connsiteY4" fmla="*/ 540544 h 997744"/>
              <a:gd name="connsiteX5" fmla="*/ 590550 w 1428750"/>
              <a:gd name="connsiteY5" fmla="*/ 0 h 997744"/>
              <a:gd name="connsiteX6" fmla="*/ 0 w 1428750"/>
              <a:gd name="connsiteY6" fmla="*/ 0 h 997744"/>
              <a:gd name="connsiteX7" fmla="*/ 0 w 1428750"/>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1219200 w 1404937"/>
              <a:gd name="connsiteY3" fmla="*/ 476250 h 997744"/>
              <a:gd name="connsiteX4" fmla="*/ 590550 w 1404937"/>
              <a:gd name="connsiteY4" fmla="*/ 540544 h 997744"/>
              <a:gd name="connsiteX5" fmla="*/ 590550 w 1404937"/>
              <a:gd name="connsiteY5" fmla="*/ 0 h 997744"/>
              <a:gd name="connsiteX6" fmla="*/ 0 w 1404937"/>
              <a:gd name="connsiteY6" fmla="*/ 0 h 997744"/>
              <a:gd name="connsiteX7" fmla="*/ 0 w 1404937"/>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590550 w 1404937"/>
              <a:gd name="connsiteY3" fmla="*/ 540544 h 997744"/>
              <a:gd name="connsiteX4" fmla="*/ 590550 w 1404937"/>
              <a:gd name="connsiteY4" fmla="*/ 0 h 997744"/>
              <a:gd name="connsiteX5" fmla="*/ 0 w 1404937"/>
              <a:gd name="connsiteY5" fmla="*/ 0 h 997744"/>
              <a:gd name="connsiteX6" fmla="*/ 0 w 1404937"/>
              <a:gd name="connsiteY6" fmla="*/ 997744 h 997744"/>
              <a:gd name="connsiteX0" fmla="*/ 0 w 1404937"/>
              <a:gd name="connsiteY0" fmla="*/ 1614488 h 1614488"/>
              <a:gd name="connsiteX1" fmla="*/ 1404937 w 1404937"/>
              <a:gd name="connsiteY1" fmla="*/ 1614488 h 1614488"/>
              <a:gd name="connsiteX2" fmla="*/ 1404937 w 1404937"/>
              <a:gd name="connsiteY2" fmla="*/ 1154907 h 1614488"/>
              <a:gd name="connsiteX3" fmla="*/ 590550 w 1404937"/>
              <a:gd name="connsiteY3" fmla="*/ 1157288 h 1614488"/>
              <a:gd name="connsiteX4" fmla="*/ 592931 w 1404937"/>
              <a:gd name="connsiteY4" fmla="*/ 0 h 1614488"/>
              <a:gd name="connsiteX5" fmla="*/ 0 w 1404937"/>
              <a:gd name="connsiteY5" fmla="*/ 616744 h 1614488"/>
              <a:gd name="connsiteX6" fmla="*/ 0 w 1404937"/>
              <a:gd name="connsiteY6" fmla="*/ 1614488 h 1614488"/>
              <a:gd name="connsiteX0" fmla="*/ 0 w 1404937"/>
              <a:gd name="connsiteY0" fmla="*/ 2188369 h 2188369"/>
              <a:gd name="connsiteX1" fmla="*/ 1404937 w 1404937"/>
              <a:gd name="connsiteY1" fmla="*/ 2188369 h 2188369"/>
              <a:gd name="connsiteX2" fmla="*/ 1404937 w 1404937"/>
              <a:gd name="connsiteY2" fmla="*/ 1728788 h 2188369"/>
              <a:gd name="connsiteX3" fmla="*/ 590550 w 1404937"/>
              <a:gd name="connsiteY3" fmla="*/ 1731169 h 2188369"/>
              <a:gd name="connsiteX4" fmla="*/ 592931 w 1404937"/>
              <a:gd name="connsiteY4" fmla="*/ 573881 h 2188369"/>
              <a:gd name="connsiteX5" fmla="*/ 2382 w 1404937"/>
              <a:gd name="connsiteY5" fmla="*/ 0 h 2188369"/>
              <a:gd name="connsiteX6" fmla="*/ 0 w 1404937"/>
              <a:gd name="connsiteY6" fmla="*/ 2188369 h 2188369"/>
              <a:gd name="connsiteX0" fmla="*/ 0 w 1404937"/>
              <a:gd name="connsiteY0" fmla="*/ 2190750 h 2190750"/>
              <a:gd name="connsiteX1" fmla="*/ 1404937 w 1404937"/>
              <a:gd name="connsiteY1" fmla="*/ 2190750 h 2190750"/>
              <a:gd name="connsiteX2" fmla="*/ 1404937 w 1404937"/>
              <a:gd name="connsiteY2" fmla="*/ 1731169 h 2190750"/>
              <a:gd name="connsiteX3" fmla="*/ 590550 w 1404937"/>
              <a:gd name="connsiteY3" fmla="*/ 1733550 h 2190750"/>
              <a:gd name="connsiteX4" fmla="*/ 592931 w 1404937"/>
              <a:gd name="connsiteY4" fmla="*/ 0 h 2190750"/>
              <a:gd name="connsiteX5" fmla="*/ 2382 w 1404937"/>
              <a:gd name="connsiteY5" fmla="*/ 2381 h 2190750"/>
              <a:gd name="connsiteX6" fmla="*/ 0 w 1404937"/>
              <a:gd name="connsiteY6" fmla="*/ 219075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4937" h="2190750">
                <a:moveTo>
                  <a:pt x="0" y="2190750"/>
                </a:moveTo>
                <a:lnTo>
                  <a:pt x="1404937" y="2190750"/>
                </a:lnTo>
                <a:lnTo>
                  <a:pt x="1404937" y="1731169"/>
                </a:lnTo>
                <a:lnTo>
                  <a:pt x="590550" y="1733550"/>
                </a:lnTo>
                <a:cubicBezTo>
                  <a:pt x="591344" y="1347787"/>
                  <a:pt x="592137" y="385763"/>
                  <a:pt x="592931" y="0"/>
                </a:cubicBezTo>
                <a:lnTo>
                  <a:pt x="2382" y="2381"/>
                </a:lnTo>
                <a:cubicBezTo>
                  <a:pt x="3969" y="334962"/>
                  <a:pt x="3175" y="1858169"/>
                  <a:pt x="0" y="2190750"/>
                </a:cubicBezTo>
                <a:close/>
              </a:path>
            </a:pathLst>
          </a:custGeom>
          <a:solidFill>
            <a:srgbClr val="0F238C"/>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31" name="Freeform 30"/>
          <p:cNvSpPr/>
          <p:nvPr userDrawn="1"/>
        </p:nvSpPr>
        <p:spPr>
          <a:xfrm>
            <a:off x="7278612" y="1451041"/>
            <a:ext cx="330600" cy="365922"/>
          </a:xfrm>
          <a:custGeom>
            <a:avLst/>
            <a:gdLst>
              <a:gd name="connsiteX0" fmla="*/ 0 w 483394"/>
              <a:gd name="connsiteY0" fmla="*/ 0 h 645319"/>
              <a:gd name="connsiteX1" fmla="*/ 0 w 483394"/>
              <a:gd name="connsiteY1" fmla="*/ 528638 h 645319"/>
              <a:gd name="connsiteX2" fmla="*/ 33338 w 483394"/>
              <a:gd name="connsiteY2" fmla="*/ 528638 h 645319"/>
              <a:gd name="connsiteX3" fmla="*/ 381000 w 483394"/>
              <a:gd name="connsiteY3" fmla="*/ 645319 h 645319"/>
              <a:gd name="connsiteX4" fmla="*/ 483394 w 483394"/>
              <a:gd name="connsiteY4" fmla="*/ 216694 h 645319"/>
              <a:gd name="connsiteX5" fmla="*/ 0 w 483394"/>
              <a:gd name="connsiteY5" fmla="*/ 0 h 645319"/>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714375"/>
              <a:gd name="connsiteX1" fmla="*/ 0 w 1626394"/>
              <a:gd name="connsiteY1" fmla="*/ 528638 h 714375"/>
              <a:gd name="connsiteX2" fmla="*/ 354807 w 1626394"/>
              <a:gd name="connsiteY2" fmla="*/ 714375 h 714375"/>
              <a:gd name="connsiteX3" fmla="*/ 1626394 w 1626394"/>
              <a:gd name="connsiteY3" fmla="*/ 7144 h 714375"/>
              <a:gd name="connsiteX4" fmla="*/ 483394 w 1626394"/>
              <a:gd name="connsiteY4" fmla="*/ 216694 h 714375"/>
              <a:gd name="connsiteX5" fmla="*/ 0 w 1626394"/>
              <a:gd name="connsiteY5" fmla="*/ 0 h 714375"/>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681404"/>
              <a:gd name="connsiteX1" fmla="*/ 0 w 1626394"/>
              <a:gd name="connsiteY1" fmla="*/ 528638 h 681404"/>
              <a:gd name="connsiteX2" fmla="*/ 1626394 w 1626394"/>
              <a:gd name="connsiteY2" fmla="*/ 7144 h 681404"/>
              <a:gd name="connsiteX3" fmla="*/ 483394 w 1626394"/>
              <a:gd name="connsiteY3" fmla="*/ 216694 h 681404"/>
              <a:gd name="connsiteX4" fmla="*/ 0 w 1626394"/>
              <a:gd name="connsiteY4" fmla="*/ 0 h 681404"/>
              <a:gd name="connsiteX0" fmla="*/ 0 w 1626394"/>
              <a:gd name="connsiteY0" fmla="*/ 0 h 661055"/>
              <a:gd name="connsiteX1" fmla="*/ 0 w 1626394"/>
              <a:gd name="connsiteY1" fmla="*/ 528638 h 661055"/>
              <a:gd name="connsiteX2" fmla="*/ 1626394 w 1626394"/>
              <a:gd name="connsiteY2" fmla="*/ 7144 h 661055"/>
              <a:gd name="connsiteX3" fmla="*/ 483394 w 1626394"/>
              <a:gd name="connsiteY3" fmla="*/ 216694 h 661055"/>
              <a:gd name="connsiteX4" fmla="*/ 0 w 1626394"/>
              <a:gd name="connsiteY4" fmla="*/ 0 h 661055"/>
              <a:gd name="connsiteX0" fmla="*/ 0 w 1626394"/>
              <a:gd name="connsiteY0" fmla="*/ 0 h 678971"/>
              <a:gd name="connsiteX1" fmla="*/ 0 w 1626394"/>
              <a:gd name="connsiteY1" fmla="*/ 528638 h 678971"/>
              <a:gd name="connsiteX2" fmla="*/ 1626394 w 1626394"/>
              <a:gd name="connsiteY2" fmla="*/ 7144 h 678971"/>
              <a:gd name="connsiteX3" fmla="*/ 483394 w 1626394"/>
              <a:gd name="connsiteY3" fmla="*/ 216694 h 678971"/>
              <a:gd name="connsiteX4" fmla="*/ 0 w 1626394"/>
              <a:gd name="connsiteY4" fmla="*/ 0 h 678971"/>
              <a:gd name="connsiteX0" fmla="*/ 0 w 1626394"/>
              <a:gd name="connsiteY0" fmla="*/ 0 h 678971"/>
              <a:gd name="connsiteX1" fmla="*/ 0 w 1626394"/>
              <a:gd name="connsiteY1" fmla="*/ 528638 h 678971"/>
              <a:gd name="connsiteX2" fmla="*/ 1626394 w 1626394"/>
              <a:gd name="connsiteY2" fmla="*/ 7144 h 678971"/>
              <a:gd name="connsiteX3" fmla="*/ 621506 w 1626394"/>
              <a:gd name="connsiteY3" fmla="*/ 233363 h 678971"/>
              <a:gd name="connsiteX4" fmla="*/ 0 w 1626394"/>
              <a:gd name="connsiteY4" fmla="*/ 0 h 678971"/>
              <a:gd name="connsiteX0" fmla="*/ 0 w 1626394"/>
              <a:gd name="connsiteY0" fmla="*/ 4860 h 683831"/>
              <a:gd name="connsiteX1" fmla="*/ 0 w 1626394"/>
              <a:gd name="connsiteY1" fmla="*/ 533498 h 683831"/>
              <a:gd name="connsiteX2" fmla="*/ 1626394 w 1626394"/>
              <a:gd name="connsiteY2" fmla="*/ 12004 h 683831"/>
              <a:gd name="connsiteX3" fmla="*/ 621506 w 1626394"/>
              <a:gd name="connsiteY3" fmla="*/ 238223 h 683831"/>
              <a:gd name="connsiteX4" fmla="*/ 0 w 1626394"/>
              <a:gd name="connsiteY4" fmla="*/ 4860 h 683831"/>
              <a:gd name="connsiteX0" fmla="*/ 0 w 1626394"/>
              <a:gd name="connsiteY0" fmla="*/ 4860 h 683831"/>
              <a:gd name="connsiteX1" fmla="*/ 0 w 1626394"/>
              <a:gd name="connsiteY1" fmla="*/ 533498 h 683831"/>
              <a:gd name="connsiteX2" fmla="*/ 1626394 w 1626394"/>
              <a:gd name="connsiteY2" fmla="*/ 12004 h 683831"/>
              <a:gd name="connsiteX3" fmla="*/ 1066800 w 1626394"/>
              <a:gd name="connsiteY3" fmla="*/ 135830 h 683831"/>
              <a:gd name="connsiteX4" fmla="*/ 621506 w 1626394"/>
              <a:gd name="connsiteY4" fmla="*/ 238223 h 683831"/>
              <a:gd name="connsiteX5" fmla="*/ 0 w 1626394"/>
              <a:gd name="connsiteY5" fmla="*/ 4860 h 683831"/>
              <a:gd name="connsiteX0" fmla="*/ 0 w 1626394"/>
              <a:gd name="connsiteY0" fmla="*/ 111917 h 790888"/>
              <a:gd name="connsiteX1" fmla="*/ 0 w 1626394"/>
              <a:gd name="connsiteY1" fmla="*/ 640555 h 790888"/>
              <a:gd name="connsiteX2" fmla="*/ 1626394 w 1626394"/>
              <a:gd name="connsiteY2" fmla="*/ 119061 h 790888"/>
              <a:gd name="connsiteX3" fmla="*/ 923925 w 1626394"/>
              <a:gd name="connsiteY3" fmla="*/ 0 h 790888"/>
              <a:gd name="connsiteX4" fmla="*/ 621506 w 1626394"/>
              <a:gd name="connsiteY4" fmla="*/ 345280 h 790888"/>
              <a:gd name="connsiteX5" fmla="*/ 0 w 1626394"/>
              <a:gd name="connsiteY5" fmla="*/ 111917 h 790888"/>
              <a:gd name="connsiteX0" fmla="*/ 0 w 1626394"/>
              <a:gd name="connsiteY0" fmla="*/ 111917 h 790888"/>
              <a:gd name="connsiteX1" fmla="*/ 0 w 1626394"/>
              <a:gd name="connsiteY1" fmla="*/ 640555 h 790888"/>
              <a:gd name="connsiteX2" fmla="*/ 1626394 w 1626394"/>
              <a:gd name="connsiteY2" fmla="*/ 119061 h 790888"/>
              <a:gd name="connsiteX3" fmla="*/ 1059656 w 1626394"/>
              <a:gd name="connsiteY3" fmla="*/ 23812 h 790888"/>
              <a:gd name="connsiteX4" fmla="*/ 923925 w 1626394"/>
              <a:gd name="connsiteY4" fmla="*/ 0 h 790888"/>
              <a:gd name="connsiteX5" fmla="*/ 621506 w 1626394"/>
              <a:gd name="connsiteY5" fmla="*/ 345280 h 790888"/>
              <a:gd name="connsiteX6" fmla="*/ 0 w 1626394"/>
              <a:gd name="connsiteY6" fmla="*/ 111917 h 790888"/>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35310"/>
              <a:gd name="connsiteY0" fmla="*/ 538161 h 1066802"/>
              <a:gd name="connsiteX1" fmla="*/ 0 w 1635310"/>
              <a:gd name="connsiteY1" fmla="*/ 1066799 h 1066802"/>
              <a:gd name="connsiteX2" fmla="*/ 1626394 w 1635310"/>
              <a:gd name="connsiteY2" fmla="*/ 545305 h 1066802"/>
              <a:gd name="connsiteX3" fmla="*/ 1323974 w 1635310"/>
              <a:gd name="connsiteY3" fmla="*/ 0 h 1066802"/>
              <a:gd name="connsiteX4" fmla="*/ 923925 w 1635310"/>
              <a:gd name="connsiteY4" fmla="*/ 426244 h 1066802"/>
              <a:gd name="connsiteX5" fmla="*/ 621506 w 1635310"/>
              <a:gd name="connsiteY5" fmla="*/ 771524 h 1066802"/>
              <a:gd name="connsiteX6" fmla="*/ 0 w 1635310"/>
              <a:gd name="connsiteY6" fmla="*/ 538161 h 1066802"/>
              <a:gd name="connsiteX0" fmla="*/ 0 w 1632620"/>
              <a:gd name="connsiteY0" fmla="*/ 538161 h 1083110"/>
              <a:gd name="connsiteX1" fmla="*/ 0 w 1632620"/>
              <a:gd name="connsiteY1" fmla="*/ 1066799 h 1083110"/>
              <a:gd name="connsiteX2" fmla="*/ 1626394 w 1632620"/>
              <a:gd name="connsiteY2" fmla="*/ 545305 h 1083110"/>
              <a:gd name="connsiteX3" fmla="*/ 1323974 w 1632620"/>
              <a:gd name="connsiteY3" fmla="*/ 0 h 1083110"/>
              <a:gd name="connsiteX4" fmla="*/ 923925 w 1632620"/>
              <a:gd name="connsiteY4" fmla="*/ 426244 h 1083110"/>
              <a:gd name="connsiteX5" fmla="*/ 621506 w 1632620"/>
              <a:gd name="connsiteY5" fmla="*/ 771524 h 1083110"/>
              <a:gd name="connsiteX6" fmla="*/ 0 w 1632620"/>
              <a:gd name="connsiteY6" fmla="*/ 538161 h 1083110"/>
              <a:gd name="connsiteX0" fmla="*/ 0 w 1638832"/>
              <a:gd name="connsiteY0" fmla="*/ 538161 h 1079262"/>
              <a:gd name="connsiteX1" fmla="*/ 0 w 1638832"/>
              <a:gd name="connsiteY1" fmla="*/ 1066799 h 1079262"/>
              <a:gd name="connsiteX2" fmla="*/ 1626394 w 1638832"/>
              <a:gd name="connsiteY2" fmla="*/ 545305 h 1079262"/>
              <a:gd name="connsiteX3" fmla="*/ 1323974 w 1638832"/>
              <a:gd name="connsiteY3" fmla="*/ 0 h 1079262"/>
              <a:gd name="connsiteX4" fmla="*/ 923925 w 1638832"/>
              <a:gd name="connsiteY4" fmla="*/ 426244 h 1079262"/>
              <a:gd name="connsiteX5" fmla="*/ 621506 w 1638832"/>
              <a:gd name="connsiteY5" fmla="*/ 771524 h 1079262"/>
              <a:gd name="connsiteX6" fmla="*/ 0 w 1638832"/>
              <a:gd name="connsiteY6" fmla="*/ 538161 h 1079262"/>
              <a:gd name="connsiteX0" fmla="*/ 0 w 1629379"/>
              <a:gd name="connsiteY0" fmla="*/ 538161 h 1066897"/>
              <a:gd name="connsiteX1" fmla="*/ 0 w 1629379"/>
              <a:gd name="connsiteY1" fmla="*/ 1066799 h 1066897"/>
              <a:gd name="connsiteX2" fmla="*/ 1616869 w 1629379"/>
              <a:gd name="connsiteY2" fmla="*/ 409574 h 1066897"/>
              <a:gd name="connsiteX3" fmla="*/ 1323974 w 1629379"/>
              <a:gd name="connsiteY3" fmla="*/ 0 h 1066897"/>
              <a:gd name="connsiteX4" fmla="*/ 923925 w 1629379"/>
              <a:gd name="connsiteY4" fmla="*/ 426244 h 1066897"/>
              <a:gd name="connsiteX5" fmla="*/ 621506 w 1629379"/>
              <a:gd name="connsiteY5" fmla="*/ 771524 h 1066897"/>
              <a:gd name="connsiteX6" fmla="*/ 0 w 1629379"/>
              <a:gd name="connsiteY6" fmla="*/ 538161 h 1066897"/>
              <a:gd name="connsiteX0" fmla="*/ 0 w 1620913"/>
              <a:gd name="connsiteY0" fmla="*/ 538161 h 1107877"/>
              <a:gd name="connsiteX1" fmla="*/ 0 w 1620913"/>
              <a:gd name="connsiteY1" fmla="*/ 1066799 h 1107877"/>
              <a:gd name="connsiteX2" fmla="*/ 1616869 w 1620913"/>
              <a:gd name="connsiteY2" fmla="*/ 409574 h 1107877"/>
              <a:gd name="connsiteX3" fmla="*/ 1323974 w 1620913"/>
              <a:gd name="connsiteY3" fmla="*/ 0 h 1107877"/>
              <a:gd name="connsiteX4" fmla="*/ 923925 w 1620913"/>
              <a:gd name="connsiteY4" fmla="*/ 426244 h 1107877"/>
              <a:gd name="connsiteX5" fmla="*/ 621506 w 1620913"/>
              <a:gd name="connsiteY5" fmla="*/ 771524 h 1107877"/>
              <a:gd name="connsiteX6" fmla="*/ 0 w 1620913"/>
              <a:gd name="connsiteY6" fmla="*/ 538161 h 1107877"/>
              <a:gd name="connsiteX0" fmla="*/ 0 w 1620913"/>
              <a:gd name="connsiteY0" fmla="*/ 538161 h 1218265"/>
              <a:gd name="connsiteX1" fmla="*/ 0 w 1620913"/>
              <a:gd name="connsiteY1" fmla="*/ 1066799 h 1218265"/>
              <a:gd name="connsiteX2" fmla="*/ 1616869 w 1620913"/>
              <a:gd name="connsiteY2" fmla="*/ 409574 h 1218265"/>
              <a:gd name="connsiteX3" fmla="*/ 1323974 w 1620913"/>
              <a:gd name="connsiteY3" fmla="*/ 0 h 1218265"/>
              <a:gd name="connsiteX4" fmla="*/ 923925 w 1620913"/>
              <a:gd name="connsiteY4" fmla="*/ 426244 h 1218265"/>
              <a:gd name="connsiteX5" fmla="*/ 621506 w 1620913"/>
              <a:gd name="connsiteY5" fmla="*/ 771524 h 1218265"/>
              <a:gd name="connsiteX6" fmla="*/ 0 w 1620913"/>
              <a:gd name="connsiteY6" fmla="*/ 538161 h 1218265"/>
              <a:gd name="connsiteX0" fmla="*/ 0 w 1620913"/>
              <a:gd name="connsiteY0" fmla="*/ 538161 h 1066799"/>
              <a:gd name="connsiteX1" fmla="*/ 0 w 1620913"/>
              <a:gd name="connsiteY1" fmla="*/ 1066799 h 1066799"/>
              <a:gd name="connsiteX2" fmla="*/ 1616869 w 1620913"/>
              <a:gd name="connsiteY2" fmla="*/ 409574 h 1066799"/>
              <a:gd name="connsiteX3" fmla="*/ 1323974 w 1620913"/>
              <a:gd name="connsiteY3" fmla="*/ 0 h 1066799"/>
              <a:gd name="connsiteX4" fmla="*/ 923925 w 1620913"/>
              <a:gd name="connsiteY4" fmla="*/ 426244 h 1066799"/>
              <a:gd name="connsiteX5" fmla="*/ 621506 w 1620913"/>
              <a:gd name="connsiteY5" fmla="*/ 771524 h 1066799"/>
              <a:gd name="connsiteX6" fmla="*/ 0 w 1620913"/>
              <a:gd name="connsiteY6" fmla="*/ 538161 h 1066799"/>
              <a:gd name="connsiteX0" fmla="*/ 0 w 1620913"/>
              <a:gd name="connsiteY0" fmla="*/ 538161 h 1213299"/>
              <a:gd name="connsiteX1" fmla="*/ 0 w 1620913"/>
              <a:gd name="connsiteY1" fmla="*/ 1066799 h 1213299"/>
              <a:gd name="connsiteX2" fmla="*/ 1616869 w 1620913"/>
              <a:gd name="connsiteY2" fmla="*/ 409574 h 1213299"/>
              <a:gd name="connsiteX3" fmla="*/ 1323974 w 1620913"/>
              <a:gd name="connsiteY3" fmla="*/ 0 h 1213299"/>
              <a:gd name="connsiteX4" fmla="*/ 923925 w 1620913"/>
              <a:gd name="connsiteY4" fmla="*/ 426244 h 1213299"/>
              <a:gd name="connsiteX5" fmla="*/ 621506 w 1620913"/>
              <a:gd name="connsiteY5" fmla="*/ 771524 h 1213299"/>
              <a:gd name="connsiteX6" fmla="*/ 0 w 1620913"/>
              <a:gd name="connsiteY6" fmla="*/ 538161 h 121329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32881"/>
              <a:gd name="connsiteY0" fmla="*/ 538161 h 1232035"/>
              <a:gd name="connsiteX1" fmla="*/ 0 w 1632881"/>
              <a:gd name="connsiteY1" fmla="*/ 1066799 h 1232035"/>
              <a:gd name="connsiteX2" fmla="*/ 1621631 w 1632881"/>
              <a:gd name="connsiteY2" fmla="*/ 523874 h 1232035"/>
              <a:gd name="connsiteX3" fmla="*/ 1323974 w 1632881"/>
              <a:gd name="connsiteY3" fmla="*/ 0 h 1232035"/>
              <a:gd name="connsiteX4" fmla="*/ 923925 w 1632881"/>
              <a:gd name="connsiteY4" fmla="*/ 426244 h 1232035"/>
              <a:gd name="connsiteX5" fmla="*/ 621506 w 1632881"/>
              <a:gd name="connsiteY5" fmla="*/ 771524 h 1232035"/>
              <a:gd name="connsiteX6" fmla="*/ 0 w 1632881"/>
              <a:gd name="connsiteY6" fmla="*/ 538161 h 1232035"/>
              <a:gd name="connsiteX0" fmla="*/ 0 w 1622936"/>
              <a:gd name="connsiteY0" fmla="*/ 538161 h 1236750"/>
              <a:gd name="connsiteX1" fmla="*/ 0 w 1622936"/>
              <a:gd name="connsiteY1" fmla="*/ 1066799 h 1236750"/>
              <a:gd name="connsiteX2" fmla="*/ 1621631 w 1622936"/>
              <a:gd name="connsiteY2" fmla="*/ 523874 h 1236750"/>
              <a:gd name="connsiteX3" fmla="*/ 1323974 w 1622936"/>
              <a:gd name="connsiteY3" fmla="*/ 0 h 1236750"/>
              <a:gd name="connsiteX4" fmla="*/ 923925 w 1622936"/>
              <a:gd name="connsiteY4" fmla="*/ 426244 h 1236750"/>
              <a:gd name="connsiteX5" fmla="*/ 621506 w 1622936"/>
              <a:gd name="connsiteY5" fmla="*/ 771524 h 1236750"/>
              <a:gd name="connsiteX6" fmla="*/ 0 w 1622936"/>
              <a:gd name="connsiteY6" fmla="*/ 538161 h 1236750"/>
              <a:gd name="connsiteX0" fmla="*/ 0 w 1627932"/>
              <a:gd name="connsiteY0" fmla="*/ 538161 h 1227283"/>
              <a:gd name="connsiteX1" fmla="*/ 0 w 1627932"/>
              <a:gd name="connsiteY1" fmla="*/ 1066799 h 1227283"/>
              <a:gd name="connsiteX2" fmla="*/ 1621631 w 1627932"/>
              <a:gd name="connsiteY2" fmla="*/ 523874 h 1227283"/>
              <a:gd name="connsiteX3" fmla="*/ 1323974 w 1627932"/>
              <a:gd name="connsiteY3" fmla="*/ 0 h 1227283"/>
              <a:gd name="connsiteX4" fmla="*/ 923925 w 1627932"/>
              <a:gd name="connsiteY4" fmla="*/ 426244 h 1227283"/>
              <a:gd name="connsiteX5" fmla="*/ 621506 w 1627932"/>
              <a:gd name="connsiteY5" fmla="*/ 771524 h 1227283"/>
              <a:gd name="connsiteX6" fmla="*/ 0 w 1627932"/>
              <a:gd name="connsiteY6" fmla="*/ 538161 h 1227283"/>
              <a:gd name="connsiteX0" fmla="*/ 0 w 1627932"/>
              <a:gd name="connsiteY0" fmla="*/ 538161 h 1066799"/>
              <a:gd name="connsiteX1" fmla="*/ 0 w 1627932"/>
              <a:gd name="connsiteY1" fmla="*/ 1066799 h 1066799"/>
              <a:gd name="connsiteX2" fmla="*/ 1621631 w 1627932"/>
              <a:gd name="connsiteY2" fmla="*/ 523874 h 1066799"/>
              <a:gd name="connsiteX3" fmla="*/ 1323974 w 1627932"/>
              <a:gd name="connsiteY3" fmla="*/ 0 h 1066799"/>
              <a:gd name="connsiteX4" fmla="*/ 923925 w 1627932"/>
              <a:gd name="connsiteY4" fmla="*/ 426244 h 1066799"/>
              <a:gd name="connsiteX5" fmla="*/ 621506 w 1627932"/>
              <a:gd name="connsiteY5" fmla="*/ 771524 h 1066799"/>
              <a:gd name="connsiteX6" fmla="*/ 0 w 1627932"/>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134969"/>
              <a:gd name="connsiteX1" fmla="*/ 0 w 1627647"/>
              <a:gd name="connsiteY1" fmla="*/ 1066799 h 1134969"/>
              <a:gd name="connsiteX2" fmla="*/ 1621631 w 1627647"/>
              <a:gd name="connsiteY2" fmla="*/ 523874 h 1134969"/>
              <a:gd name="connsiteX3" fmla="*/ 1323974 w 1627647"/>
              <a:gd name="connsiteY3" fmla="*/ 0 h 1134969"/>
              <a:gd name="connsiteX4" fmla="*/ 923925 w 1627647"/>
              <a:gd name="connsiteY4" fmla="*/ 426244 h 1134969"/>
              <a:gd name="connsiteX5" fmla="*/ 621506 w 1627647"/>
              <a:gd name="connsiteY5" fmla="*/ 771524 h 1134969"/>
              <a:gd name="connsiteX6" fmla="*/ 0 w 1627647"/>
              <a:gd name="connsiteY6" fmla="*/ 538161 h 1134969"/>
              <a:gd name="connsiteX0" fmla="*/ 0 w 1627647"/>
              <a:gd name="connsiteY0" fmla="*/ 538161 h 1213483"/>
              <a:gd name="connsiteX1" fmla="*/ 0 w 1627647"/>
              <a:gd name="connsiteY1" fmla="*/ 1066799 h 1213483"/>
              <a:gd name="connsiteX2" fmla="*/ 1621631 w 1627647"/>
              <a:gd name="connsiteY2" fmla="*/ 523874 h 1213483"/>
              <a:gd name="connsiteX3" fmla="*/ 1323974 w 1627647"/>
              <a:gd name="connsiteY3" fmla="*/ 0 h 1213483"/>
              <a:gd name="connsiteX4" fmla="*/ 923925 w 1627647"/>
              <a:gd name="connsiteY4" fmla="*/ 426244 h 1213483"/>
              <a:gd name="connsiteX5" fmla="*/ 621506 w 1627647"/>
              <a:gd name="connsiteY5" fmla="*/ 771524 h 1213483"/>
              <a:gd name="connsiteX6" fmla="*/ 0 w 1627647"/>
              <a:gd name="connsiteY6" fmla="*/ 538161 h 1213483"/>
              <a:gd name="connsiteX0" fmla="*/ 0 w 1627647"/>
              <a:gd name="connsiteY0" fmla="*/ 538161 h 1190326"/>
              <a:gd name="connsiteX1" fmla="*/ 0 w 1627647"/>
              <a:gd name="connsiteY1" fmla="*/ 1066799 h 1190326"/>
              <a:gd name="connsiteX2" fmla="*/ 1621631 w 1627647"/>
              <a:gd name="connsiteY2" fmla="*/ 523874 h 1190326"/>
              <a:gd name="connsiteX3" fmla="*/ 1323974 w 1627647"/>
              <a:gd name="connsiteY3" fmla="*/ 0 h 1190326"/>
              <a:gd name="connsiteX4" fmla="*/ 923925 w 1627647"/>
              <a:gd name="connsiteY4" fmla="*/ 426244 h 1190326"/>
              <a:gd name="connsiteX5" fmla="*/ 621506 w 1627647"/>
              <a:gd name="connsiteY5" fmla="*/ 771524 h 1190326"/>
              <a:gd name="connsiteX6" fmla="*/ 0 w 1627647"/>
              <a:gd name="connsiteY6" fmla="*/ 538161 h 1190326"/>
              <a:gd name="connsiteX0" fmla="*/ 0 w 1627647"/>
              <a:gd name="connsiteY0" fmla="*/ 538161 h 1219698"/>
              <a:gd name="connsiteX1" fmla="*/ 0 w 1627647"/>
              <a:gd name="connsiteY1" fmla="*/ 1066799 h 1219698"/>
              <a:gd name="connsiteX2" fmla="*/ 1621631 w 1627647"/>
              <a:gd name="connsiteY2" fmla="*/ 523874 h 1219698"/>
              <a:gd name="connsiteX3" fmla="*/ 1323974 w 1627647"/>
              <a:gd name="connsiteY3" fmla="*/ 0 h 1219698"/>
              <a:gd name="connsiteX4" fmla="*/ 923925 w 1627647"/>
              <a:gd name="connsiteY4" fmla="*/ 426244 h 1219698"/>
              <a:gd name="connsiteX5" fmla="*/ 621506 w 1627647"/>
              <a:gd name="connsiteY5" fmla="*/ 771524 h 1219698"/>
              <a:gd name="connsiteX6" fmla="*/ 0 w 1627647"/>
              <a:gd name="connsiteY6" fmla="*/ 538161 h 1219698"/>
              <a:gd name="connsiteX0" fmla="*/ 0 w 1627647"/>
              <a:gd name="connsiteY0" fmla="*/ 538161 h 1232307"/>
              <a:gd name="connsiteX1" fmla="*/ 0 w 1627647"/>
              <a:gd name="connsiteY1" fmla="*/ 1066799 h 1232307"/>
              <a:gd name="connsiteX2" fmla="*/ 1621631 w 1627647"/>
              <a:gd name="connsiteY2" fmla="*/ 523874 h 1232307"/>
              <a:gd name="connsiteX3" fmla="*/ 1323974 w 1627647"/>
              <a:gd name="connsiteY3" fmla="*/ 0 h 1232307"/>
              <a:gd name="connsiteX4" fmla="*/ 923925 w 1627647"/>
              <a:gd name="connsiteY4" fmla="*/ 426244 h 1232307"/>
              <a:gd name="connsiteX5" fmla="*/ 621506 w 1627647"/>
              <a:gd name="connsiteY5" fmla="*/ 771524 h 1232307"/>
              <a:gd name="connsiteX6" fmla="*/ 0 w 1627647"/>
              <a:gd name="connsiteY6" fmla="*/ 538161 h 1232307"/>
              <a:gd name="connsiteX0" fmla="*/ 0 w 1627647"/>
              <a:gd name="connsiteY0" fmla="*/ 538161 h 1217230"/>
              <a:gd name="connsiteX1" fmla="*/ 0 w 1627647"/>
              <a:gd name="connsiteY1" fmla="*/ 1066799 h 1217230"/>
              <a:gd name="connsiteX2" fmla="*/ 1621631 w 1627647"/>
              <a:gd name="connsiteY2" fmla="*/ 523874 h 1217230"/>
              <a:gd name="connsiteX3" fmla="*/ 1323974 w 1627647"/>
              <a:gd name="connsiteY3" fmla="*/ 0 h 1217230"/>
              <a:gd name="connsiteX4" fmla="*/ 923925 w 1627647"/>
              <a:gd name="connsiteY4" fmla="*/ 426244 h 1217230"/>
              <a:gd name="connsiteX5" fmla="*/ 621506 w 1627647"/>
              <a:gd name="connsiteY5" fmla="*/ 771524 h 1217230"/>
              <a:gd name="connsiteX6" fmla="*/ 0 w 1627647"/>
              <a:gd name="connsiteY6" fmla="*/ 538161 h 1217230"/>
              <a:gd name="connsiteX0" fmla="*/ 0 w 1627647"/>
              <a:gd name="connsiteY0" fmla="*/ 538161 h 1188997"/>
              <a:gd name="connsiteX1" fmla="*/ 0 w 1627647"/>
              <a:gd name="connsiteY1" fmla="*/ 1066799 h 1188997"/>
              <a:gd name="connsiteX2" fmla="*/ 1621631 w 1627647"/>
              <a:gd name="connsiteY2" fmla="*/ 523874 h 1188997"/>
              <a:gd name="connsiteX3" fmla="*/ 1323974 w 1627647"/>
              <a:gd name="connsiteY3" fmla="*/ 0 h 1188997"/>
              <a:gd name="connsiteX4" fmla="*/ 923925 w 1627647"/>
              <a:gd name="connsiteY4" fmla="*/ 426244 h 1188997"/>
              <a:gd name="connsiteX5" fmla="*/ 621506 w 1627647"/>
              <a:gd name="connsiteY5" fmla="*/ 771524 h 1188997"/>
              <a:gd name="connsiteX6" fmla="*/ 0 w 1627647"/>
              <a:gd name="connsiteY6" fmla="*/ 538161 h 1188997"/>
              <a:gd name="connsiteX0" fmla="*/ 0 w 1627647"/>
              <a:gd name="connsiteY0" fmla="*/ 538161 h 1216261"/>
              <a:gd name="connsiteX1" fmla="*/ 0 w 1627647"/>
              <a:gd name="connsiteY1" fmla="*/ 1066799 h 1216261"/>
              <a:gd name="connsiteX2" fmla="*/ 1621631 w 1627647"/>
              <a:gd name="connsiteY2" fmla="*/ 523874 h 1216261"/>
              <a:gd name="connsiteX3" fmla="*/ 1323974 w 1627647"/>
              <a:gd name="connsiteY3" fmla="*/ 0 h 1216261"/>
              <a:gd name="connsiteX4" fmla="*/ 923925 w 1627647"/>
              <a:gd name="connsiteY4" fmla="*/ 426244 h 1216261"/>
              <a:gd name="connsiteX5" fmla="*/ 621506 w 1627647"/>
              <a:gd name="connsiteY5" fmla="*/ 771524 h 1216261"/>
              <a:gd name="connsiteX6" fmla="*/ 0 w 1627647"/>
              <a:gd name="connsiteY6" fmla="*/ 538161 h 1216261"/>
              <a:gd name="connsiteX0" fmla="*/ 0 w 1627647"/>
              <a:gd name="connsiteY0" fmla="*/ 538161 h 1206398"/>
              <a:gd name="connsiteX1" fmla="*/ 0 w 1627647"/>
              <a:gd name="connsiteY1" fmla="*/ 1066799 h 1206398"/>
              <a:gd name="connsiteX2" fmla="*/ 1621631 w 1627647"/>
              <a:gd name="connsiteY2" fmla="*/ 523874 h 1206398"/>
              <a:gd name="connsiteX3" fmla="*/ 1323974 w 1627647"/>
              <a:gd name="connsiteY3" fmla="*/ 0 h 1206398"/>
              <a:gd name="connsiteX4" fmla="*/ 923925 w 1627647"/>
              <a:gd name="connsiteY4" fmla="*/ 426244 h 1206398"/>
              <a:gd name="connsiteX5" fmla="*/ 621506 w 1627647"/>
              <a:gd name="connsiteY5" fmla="*/ 771524 h 1206398"/>
              <a:gd name="connsiteX6" fmla="*/ 0 w 1627647"/>
              <a:gd name="connsiteY6" fmla="*/ 538161 h 1206398"/>
              <a:gd name="connsiteX0" fmla="*/ 0 w 1627647"/>
              <a:gd name="connsiteY0" fmla="*/ 538161 h 1218880"/>
              <a:gd name="connsiteX1" fmla="*/ 0 w 1627647"/>
              <a:gd name="connsiteY1" fmla="*/ 1066799 h 1218880"/>
              <a:gd name="connsiteX2" fmla="*/ 1621631 w 1627647"/>
              <a:gd name="connsiteY2" fmla="*/ 523874 h 1218880"/>
              <a:gd name="connsiteX3" fmla="*/ 1323974 w 1627647"/>
              <a:gd name="connsiteY3" fmla="*/ 0 h 1218880"/>
              <a:gd name="connsiteX4" fmla="*/ 923925 w 1627647"/>
              <a:gd name="connsiteY4" fmla="*/ 426244 h 1218880"/>
              <a:gd name="connsiteX5" fmla="*/ 621506 w 1627647"/>
              <a:gd name="connsiteY5" fmla="*/ 771524 h 1218880"/>
              <a:gd name="connsiteX6" fmla="*/ 0 w 1627647"/>
              <a:gd name="connsiteY6" fmla="*/ 538161 h 1218880"/>
              <a:gd name="connsiteX0" fmla="*/ 0 w 1627647"/>
              <a:gd name="connsiteY0" fmla="*/ 538161 h 1211596"/>
              <a:gd name="connsiteX1" fmla="*/ 0 w 1627647"/>
              <a:gd name="connsiteY1" fmla="*/ 1066799 h 1211596"/>
              <a:gd name="connsiteX2" fmla="*/ 1621631 w 1627647"/>
              <a:gd name="connsiteY2" fmla="*/ 523874 h 1211596"/>
              <a:gd name="connsiteX3" fmla="*/ 1323974 w 1627647"/>
              <a:gd name="connsiteY3" fmla="*/ 0 h 1211596"/>
              <a:gd name="connsiteX4" fmla="*/ 923925 w 1627647"/>
              <a:gd name="connsiteY4" fmla="*/ 426244 h 1211596"/>
              <a:gd name="connsiteX5" fmla="*/ 621506 w 1627647"/>
              <a:gd name="connsiteY5" fmla="*/ 771524 h 1211596"/>
              <a:gd name="connsiteX6" fmla="*/ 0 w 1627647"/>
              <a:gd name="connsiteY6" fmla="*/ 538161 h 1211596"/>
              <a:gd name="connsiteX0" fmla="*/ 0 w 1627647"/>
              <a:gd name="connsiteY0" fmla="*/ 538161 h 1217962"/>
              <a:gd name="connsiteX1" fmla="*/ 0 w 1627647"/>
              <a:gd name="connsiteY1" fmla="*/ 1066799 h 1217962"/>
              <a:gd name="connsiteX2" fmla="*/ 1621631 w 1627647"/>
              <a:gd name="connsiteY2" fmla="*/ 523874 h 1217962"/>
              <a:gd name="connsiteX3" fmla="*/ 1323974 w 1627647"/>
              <a:gd name="connsiteY3" fmla="*/ 0 h 1217962"/>
              <a:gd name="connsiteX4" fmla="*/ 923925 w 1627647"/>
              <a:gd name="connsiteY4" fmla="*/ 426244 h 1217962"/>
              <a:gd name="connsiteX5" fmla="*/ 621506 w 1627647"/>
              <a:gd name="connsiteY5" fmla="*/ 771524 h 1217962"/>
              <a:gd name="connsiteX6" fmla="*/ 0 w 1627647"/>
              <a:gd name="connsiteY6" fmla="*/ 538161 h 1217962"/>
              <a:gd name="connsiteX0" fmla="*/ 0 w 1627647"/>
              <a:gd name="connsiteY0" fmla="*/ 538161 h 1218399"/>
              <a:gd name="connsiteX1" fmla="*/ 0 w 1627647"/>
              <a:gd name="connsiteY1" fmla="*/ 1066799 h 1218399"/>
              <a:gd name="connsiteX2" fmla="*/ 1621631 w 1627647"/>
              <a:gd name="connsiteY2" fmla="*/ 523874 h 1218399"/>
              <a:gd name="connsiteX3" fmla="*/ 1323974 w 1627647"/>
              <a:gd name="connsiteY3" fmla="*/ 0 h 1218399"/>
              <a:gd name="connsiteX4" fmla="*/ 923925 w 1627647"/>
              <a:gd name="connsiteY4" fmla="*/ 426244 h 1218399"/>
              <a:gd name="connsiteX5" fmla="*/ 621506 w 1627647"/>
              <a:gd name="connsiteY5" fmla="*/ 771524 h 1218399"/>
              <a:gd name="connsiteX6" fmla="*/ 0 w 1627647"/>
              <a:gd name="connsiteY6" fmla="*/ 538161 h 121839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23925 w 1627647"/>
              <a:gd name="connsiteY4" fmla="*/ 426244 h 1212839"/>
              <a:gd name="connsiteX5" fmla="*/ 621506 w 1627647"/>
              <a:gd name="connsiteY5" fmla="*/ 771524 h 1212839"/>
              <a:gd name="connsiteX6" fmla="*/ 0 w 1627647"/>
              <a:gd name="connsiteY6"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1078707 w 1627647"/>
              <a:gd name="connsiteY4" fmla="*/ 257177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595313 w 1627647"/>
              <a:gd name="connsiteY4" fmla="*/ 185739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73932 w 1627647"/>
              <a:gd name="connsiteY4" fmla="*/ 85727 h 1212839"/>
              <a:gd name="connsiteX5" fmla="*/ 595313 w 1627647"/>
              <a:gd name="connsiteY5" fmla="*/ 185739 h 1212839"/>
              <a:gd name="connsiteX6" fmla="*/ 923925 w 1627647"/>
              <a:gd name="connsiteY6" fmla="*/ 426244 h 1212839"/>
              <a:gd name="connsiteX7" fmla="*/ 621506 w 1627647"/>
              <a:gd name="connsiteY7" fmla="*/ 771524 h 1212839"/>
              <a:gd name="connsiteX8" fmla="*/ 0 w 1627647"/>
              <a:gd name="connsiteY8" fmla="*/ 538161 h 1212839"/>
              <a:gd name="connsiteX0" fmla="*/ 0 w 1627647"/>
              <a:gd name="connsiteY0" fmla="*/ 745328 h 1420006"/>
              <a:gd name="connsiteX1" fmla="*/ 0 w 1627647"/>
              <a:gd name="connsiteY1" fmla="*/ 1273966 h 1420006"/>
              <a:gd name="connsiteX2" fmla="*/ 1621631 w 1627647"/>
              <a:gd name="connsiteY2" fmla="*/ 731041 h 1420006"/>
              <a:gd name="connsiteX3" fmla="*/ 1323974 w 1627647"/>
              <a:gd name="connsiteY3" fmla="*/ 207167 h 1420006"/>
              <a:gd name="connsiteX4" fmla="*/ 835820 w 1627647"/>
              <a:gd name="connsiteY4" fmla="*/ 0 h 1420006"/>
              <a:gd name="connsiteX5" fmla="*/ 595313 w 1627647"/>
              <a:gd name="connsiteY5" fmla="*/ 392906 h 1420006"/>
              <a:gd name="connsiteX6" fmla="*/ 923925 w 1627647"/>
              <a:gd name="connsiteY6" fmla="*/ 633411 h 1420006"/>
              <a:gd name="connsiteX7" fmla="*/ 621506 w 1627647"/>
              <a:gd name="connsiteY7" fmla="*/ 978691 h 1420006"/>
              <a:gd name="connsiteX8" fmla="*/ 0 w 1627647"/>
              <a:gd name="connsiteY8" fmla="*/ 745328 h 1420006"/>
              <a:gd name="connsiteX0" fmla="*/ 0 w 1591281"/>
              <a:gd name="connsiteY0" fmla="*/ 745328 h 1469663"/>
              <a:gd name="connsiteX1" fmla="*/ 0 w 1591281"/>
              <a:gd name="connsiteY1" fmla="*/ 1273966 h 1469663"/>
              <a:gd name="connsiteX2" fmla="*/ 1574006 w 1591281"/>
              <a:gd name="connsiteY2" fmla="*/ 928685 h 1469663"/>
              <a:gd name="connsiteX3" fmla="*/ 1323974 w 1591281"/>
              <a:gd name="connsiteY3" fmla="*/ 207167 h 1469663"/>
              <a:gd name="connsiteX4" fmla="*/ 835820 w 1591281"/>
              <a:gd name="connsiteY4" fmla="*/ 0 h 1469663"/>
              <a:gd name="connsiteX5" fmla="*/ 595313 w 1591281"/>
              <a:gd name="connsiteY5" fmla="*/ 392906 h 1469663"/>
              <a:gd name="connsiteX6" fmla="*/ 923925 w 1591281"/>
              <a:gd name="connsiteY6" fmla="*/ 633411 h 1469663"/>
              <a:gd name="connsiteX7" fmla="*/ 621506 w 1591281"/>
              <a:gd name="connsiteY7" fmla="*/ 978691 h 1469663"/>
              <a:gd name="connsiteX8" fmla="*/ 0 w 1591281"/>
              <a:gd name="connsiteY8" fmla="*/ 745328 h 1469663"/>
              <a:gd name="connsiteX0" fmla="*/ 0 w 1591281"/>
              <a:gd name="connsiteY0" fmla="*/ 745328 h 1425021"/>
              <a:gd name="connsiteX1" fmla="*/ 0 w 1591281"/>
              <a:gd name="connsiteY1" fmla="*/ 1273966 h 1425021"/>
              <a:gd name="connsiteX2" fmla="*/ 1574006 w 1591281"/>
              <a:gd name="connsiteY2" fmla="*/ 928685 h 1425021"/>
              <a:gd name="connsiteX3" fmla="*/ 1323974 w 1591281"/>
              <a:gd name="connsiteY3" fmla="*/ 207167 h 1425021"/>
              <a:gd name="connsiteX4" fmla="*/ 835820 w 1591281"/>
              <a:gd name="connsiteY4" fmla="*/ 0 h 1425021"/>
              <a:gd name="connsiteX5" fmla="*/ 595313 w 1591281"/>
              <a:gd name="connsiteY5" fmla="*/ 392906 h 1425021"/>
              <a:gd name="connsiteX6" fmla="*/ 923925 w 1591281"/>
              <a:gd name="connsiteY6" fmla="*/ 633411 h 1425021"/>
              <a:gd name="connsiteX7" fmla="*/ 621506 w 1591281"/>
              <a:gd name="connsiteY7" fmla="*/ 978691 h 1425021"/>
              <a:gd name="connsiteX8" fmla="*/ 0 w 1591281"/>
              <a:gd name="connsiteY8" fmla="*/ 745328 h 1425021"/>
              <a:gd name="connsiteX0" fmla="*/ 0 w 1622856"/>
              <a:gd name="connsiteY0" fmla="*/ 745328 h 1425021"/>
              <a:gd name="connsiteX1" fmla="*/ 0 w 1622856"/>
              <a:gd name="connsiteY1" fmla="*/ 1273966 h 1425021"/>
              <a:gd name="connsiteX2" fmla="*/ 1574006 w 1622856"/>
              <a:gd name="connsiteY2" fmla="*/ 928685 h 1425021"/>
              <a:gd name="connsiteX3" fmla="*/ 1323974 w 1622856"/>
              <a:gd name="connsiteY3" fmla="*/ 207167 h 1425021"/>
              <a:gd name="connsiteX4" fmla="*/ 835820 w 1622856"/>
              <a:gd name="connsiteY4" fmla="*/ 0 h 1425021"/>
              <a:gd name="connsiteX5" fmla="*/ 595313 w 1622856"/>
              <a:gd name="connsiteY5" fmla="*/ 392906 h 1425021"/>
              <a:gd name="connsiteX6" fmla="*/ 923925 w 1622856"/>
              <a:gd name="connsiteY6" fmla="*/ 633411 h 1425021"/>
              <a:gd name="connsiteX7" fmla="*/ 621506 w 1622856"/>
              <a:gd name="connsiteY7" fmla="*/ 978691 h 1425021"/>
              <a:gd name="connsiteX8" fmla="*/ 0 w 1622856"/>
              <a:gd name="connsiteY8" fmla="*/ 745328 h 1425021"/>
              <a:gd name="connsiteX0" fmla="*/ 0 w 1608710"/>
              <a:gd name="connsiteY0" fmla="*/ 745328 h 1425021"/>
              <a:gd name="connsiteX1" fmla="*/ 0 w 1608710"/>
              <a:gd name="connsiteY1" fmla="*/ 1273966 h 1425021"/>
              <a:gd name="connsiteX2" fmla="*/ 1574006 w 1608710"/>
              <a:gd name="connsiteY2" fmla="*/ 928685 h 1425021"/>
              <a:gd name="connsiteX3" fmla="*/ 1264443 w 1608710"/>
              <a:gd name="connsiteY3" fmla="*/ 166686 h 1425021"/>
              <a:gd name="connsiteX4" fmla="*/ 835820 w 1608710"/>
              <a:gd name="connsiteY4" fmla="*/ 0 h 1425021"/>
              <a:gd name="connsiteX5" fmla="*/ 595313 w 1608710"/>
              <a:gd name="connsiteY5" fmla="*/ 392906 h 1425021"/>
              <a:gd name="connsiteX6" fmla="*/ 923925 w 1608710"/>
              <a:gd name="connsiteY6" fmla="*/ 633411 h 1425021"/>
              <a:gd name="connsiteX7" fmla="*/ 621506 w 1608710"/>
              <a:gd name="connsiteY7" fmla="*/ 978691 h 1425021"/>
              <a:gd name="connsiteX8" fmla="*/ 0 w 1608710"/>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709613 w 1623138"/>
              <a:gd name="connsiteY5" fmla="*/ 207169 h 1425021"/>
              <a:gd name="connsiteX6" fmla="*/ 595313 w 1623138"/>
              <a:gd name="connsiteY6" fmla="*/ 392906 h 1425021"/>
              <a:gd name="connsiteX7" fmla="*/ 923925 w 1623138"/>
              <a:gd name="connsiteY7" fmla="*/ 633411 h 1425021"/>
              <a:gd name="connsiteX8" fmla="*/ 621506 w 1623138"/>
              <a:gd name="connsiteY8" fmla="*/ 978691 h 1425021"/>
              <a:gd name="connsiteX9" fmla="*/ 0 w 1623138"/>
              <a:gd name="connsiteY9" fmla="*/ 745328 h 1425021"/>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421482 w 1623138"/>
              <a:gd name="connsiteY5" fmla="*/ 0 h 1477409"/>
              <a:gd name="connsiteX6" fmla="*/ 595313 w 1623138"/>
              <a:gd name="connsiteY6" fmla="*/ 445294 h 1477409"/>
              <a:gd name="connsiteX7" fmla="*/ 923925 w 1623138"/>
              <a:gd name="connsiteY7" fmla="*/ 685799 h 1477409"/>
              <a:gd name="connsiteX8" fmla="*/ 621506 w 1623138"/>
              <a:gd name="connsiteY8" fmla="*/ 1031079 h 1477409"/>
              <a:gd name="connsiteX9" fmla="*/ 0 w 1623138"/>
              <a:gd name="connsiteY9" fmla="*/ 797716 h 1477409"/>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654844 w 1623138"/>
              <a:gd name="connsiteY5" fmla="*/ 26194 h 1477409"/>
              <a:gd name="connsiteX6" fmla="*/ 421482 w 1623138"/>
              <a:gd name="connsiteY6" fmla="*/ 0 h 1477409"/>
              <a:gd name="connsiteX7" fmla="*/ 595313 w 1623138"/>
              <a:gd name="connsiteY7" fmla="*/ 445294 h 1477409"/>
              <a:gd name="connsiteX8" fmla="*/ 923925 w 1623138"/>
              <a:gd name="connsiteY8" fmla="*/ 685799 h 1477409"/>
              <a:gd name="connsiteX9" fmla="*/ 621506 w 1623138"/>
              <a:gd name="connsiteY9" fmla="*/ 1031079 h 1477409"/>
              <a:gd name="connsiteX10" fmla="*/ 0 w 1623138"/>
              <a:gd name="connsiteY10" fmla="*/ 797716 h 1477409"/>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652572"/>
              <a:gd name="connsiteX1" fmla="*/ 0 w 1623138"/>
              <a:gd name="connsiteY1" fmla="*/ 1647822 h 1652572"/>
              <a:gd name="connsiteX2" fmla="*/ 1574006 w 1623138"/>
              <a:gd name="connsiteY2" fmla="*/ 1302541 h 1652572"/>
              <a:gd name="connsiteX3" fmla="*/ 1264443 w 1623138"/>
              <a:gd name="connsiteY3" fmla="*/ 540542 h 1652572"/>
              <a:gd name="connsiteX4" fmla="*/ 835820 w 1623138"/>
              <a:gd name="connsiteY4" fmla="*/ 373856 h 1652572"/>
              <a:gd name="connsiteX5" fmla="*/ 807244 w 1623138"/>
              <a:gd name="connsiteY5" fmla="*/ 0 h 1652572"/>
              <a:gd name="connsiteX6" fmla="*/ 421482 w 1623138"/>
              <a:gd name="connsiteY6" fmla="*/ 321468 h 1652572"/>
              <a:gd name="connsiteX7" fmla="*/ 595313 w 1623138"/>
              <a:gd name="connsiteY7" fmla="*/ 766762 h 1652572"/>
              <a:gd name="connsiteX8" fmla="*/ 923925 w 1623138"/>
              <a:gd name="connsiteY8" fmla="*/ 1007267 h 1652572"/>
              <a:gd name="connsiteX9" fmla="*/ 621506 w 1623138"/>
              <a:gd name="connsiteY9" fmla="*/ 1352547 h 1652572"/>
              <a:gd name="connsiteX10" fmla="*/ 0 w 1623138"/>
              <a:gd name="connsiteY10" fmla="*/ 1119184 h 1652572"/>
              <a:gd name="connsiteX0" fmla="*/ 0 w 1627271"/>
              <a:gd name="connsiteY0" fmla="*/ 1119184 h 1712926"/>
              <a:gd name="connsiteX1" fmla="*/ 0 w 1627271"/>
              <a:gd name="connsiteY1" fmla="*/ 1647822 h 1712926"/>
              <a:gd name="connsiteX2" fmla="*/ 1574006 w 1627271"/>
              <a:gd name="connsiteY2" fmla="*/ 1302541 h 1712926"/>
              <a:gd name="connsiteX3" fmla="*/ 1264443 w 1627271"/>
              <a:gd name="connsiteY3" fmla="*/ 540542 h 1712926"/>
              <a:gd name="connsiteX4" fmla="*/ 835820 w 1627271"/>
              <a:gd name="connsiteY4" fmla="*/ 373856 h 1712926"/>
              <a:gd name="connsiteX5" fmla="*/ 807244 w 1627271"/>
              <a:gd name="connsiteY5" fmla="*/ 0 h 1712926"/>
              <a:gd name="connsiteX6" fmla="*/ 421482 w 1627271"/>
              <a:gd name="connsiteY6" fmla="*/ 321468 h 1712926"/>
              <a:gd name="connsiteX7" fmla="*/ 595313 w 1627271"/>
              <a:gd name="connsiteY7" fmla="*/ 766762 h 1712926"/>
              <a:gd name="connsiteX8" fmla="*/ 923925 w 1627271"/>
              <a:gd name="connsiteY8" fmla="*/ 1007267 h 1712926"/>
              <a:gd name="connsiteX9" fmla="*/ 621506 w 1627271"/>
              <a:gd name="connsiteY9" fmla="*/ 1352547 h 1712926"/>
              <a:gd name="connsiteX10" fmla="*/ 0 w 1627271"/>
              <a:gd name="connsiteY10" fmla="*/ 1119184 h 1712926"/>
              <a:gd name="connsiteX0" fmla="*/ 0 w 1627271"/>
              <a:gd name="connsiteY0" fmla="*/ 1119184 h 1797816"/>
              <a:gd name="connsiteX1" fmla="*/ 0 w 1627271"/>
              <a:gd name="connsiteY1" fmla="*/ 1647822 h 1797816"/>
              <a:gd name="connsiteX2" fmla="*/ 1574006 w 1627271"/>
              <a:gd name="connsiteY2" fmla="*/ 1302541 h 1797816"/>
              <a:gd name="connsiteX3" fmla="*/ 1264443 w 1627271"/>
              <a:gd name="connsiteY3" fmla="*/ 540542 h 1797816"/>
              <a:gd name="connsiteX4" fmla="*/ 835820 w 1627271"/>
              <a:gd name="connsiteY4" fmla="*/ 373856 h 1797816"/>
              <a:gd name="connsiteX5" fmla="*/ 807244 w 1627271"/>
              <a:gd name="connsiteY5" fmla="*/ 0 h 1797816"/>
              <a:gd name="connsiteX6" fmla="*/ 421482 w 1627271"/>
              <a:gd name="connsiteY6" fmla="*/ 321468 h 1797816"/>
              <a:gd name="connsiteX7" fmla="*/ 595313 w 1627271"/>
              <a:gd name="connsiteY7" fmla="*/ 766762 h 1797816"/>
              <a:gd name="connsiteX8" fmla="*/ 923925 w 1627271"/>
              <a:gd name="connsiteY8" fmla="*/ 1007267 h 1797816"/>
              <a:gd name="connsiteX9" fmla="*/ 621506 w 1627271"/>
              <a:gd name="connsiteY9" fmla="*/ 1352547 h 1797816"/>
              <a:gd name="connsiteX10" fmla="*/ 0 w 1627271"/>
              <a:gd name="connsiteY10" fmla="*/ 1119184 h 1797816"/>
              <a:gd name="connsiteX0" fmla="*/ 0 w 1622231"/>
              <a:gd name="connsiteY0" fmla="*/ 1119184 h 1773253"/>
              <a:gd name="connsiteX1" fmla="*/ 0 w 1622231"/>
              <a:gd name="connsiteY1" fmla="*/ 1647822 h 1773253"/>
              <a:gd name="connsiteX2" fmla="*/ 1574006 w 1622231"/>
              <a:gd name="connsiteY2" fmla="*/ 1302541 h 1773253"/>
              <a:gd name="connsiteX3" fmla="*/ 1264443 w 1622231"/>
              <a:gd name="connsiteY3" fmla="*/ 540542 h 1773253"/>
              <a:gd name="connsiteX4" fmla="*/ 835820 w 1622231"/>
              <a:gd name="connsiteY4" fmla="*/ 373856 h 1773253"/>
              <a:gd name="connsiteX5" fmla="*/ 807244 w 1622231"/>
              <a:gd name="connsiteY5" fmla="*/ 0 h 1773253"/>
              <a:gd name="connsiteX6" fmla="*/ 421482 w 1622231"/>
              <a:gd name="connsiteY6" fmla="*/ 321468 h 1773253"/>
              <a:gd name="connsiteX7" fmla="*/ 595313 w 1622231"/>
              <a:gd name="connsiteY7" fmla="*/ 766762 h 1773253"/>
              <a:gd name="connsiteX8" fmla="*/ 923925 w 1622231"/>
              <a:gd name="connsiteY8" fmla="*/ 1007267 h 1773253"/>
              <a:gd name="connsiteX9" fmla="*/ 621506 w 1622231"/>
              <a:gd name="connsiteY9" fmla="*/ 1352547 h 1773253"/>
              <a:gd name="connsiteX10" fmla="*/ 0 w 1622231"/>
              <a:gd name="connsiteY10" fmla="*/ 1119184 h 1773253"/>
              <a:gd name="connsiteX0" fmla="*/ 0 w 1622231"/>
              <a:gd name="connsiteY0" fmla="*/ 1119184 h 1800701"/>
              <a:gd name="connsiteX1" fmla="*/ 0 w 1622231"/>
              <a:gd name="connsiteY1" fmla="*/ 1647822 h 1800701"/>
              <a:gd name="connsiteX2" fmla="*/ 1574006 w 1622231"/>
              <a:gd name="connsiteY2" fmla="*/ 1302541 h 1800701"/>
              <a:gd name="connsiteX3" fmla="*/ 1264443 w 1622231"/>
              <a:gd name="connsiteY3" fmla="*/ 540542 h 1800701"/>
              <a:gd name="connsiteX4" fmla="*/ 835820 w 1622231"/>
              <a:gd name="connsiteY4" fmla="*/ 373856 h 1800701"/>
              <a:gd name="connsiteX5" fmla="*/ 807244 w 1622231"/>
              <a:gd name="connsiteY5" fmla="*/ 0 h 1800701"/>
              <a:gd name="connsiteX6" fmla="*/ 421482 w 1622231"/>
              <a:gd name="connsiteY6" fmla="*/ 321468 h 1800701"/>
              <a:gd name="connsiteX7" fmla="*/ 595313 w 1622231"/>
              <a:gd name="connsiteY7" fmla="*/ 766762 h 1800701"/>
              <a:gd name="connsiteX8" fmla="*/ 923925 w 1622231"/>
              <a:gd name="connsiteY8" fmla="*/ 1007267 h 1800701"/>
              <a:gd name="connsiteX9" fmla="*/ 621506 w 1622231"/>
              <a:gd name="connsiteY9" fmla="*/ 1352547 h 1800701"/>
              <a:gd name="connsiteX10" fmla="*/ 0 w 1622231"/>
              <a:gd name="connsiteY10" fmla="*/ 1119184 h 1800701"/>
              <a:gd name="connsiteX0" fmla="*/ 0 w 1552023"/>
              <a:gd name="connsiteY0" fmla="*/ 1119184 h 1859749"/>
              <a:gd name="connsiteX1" fmla="*/ 0 w 1552023"/>
              <a:gd name="connsiteY1" fmla="*/ 1647822 h 1859749"/>
              <a:gd name="connsiteX2" fmla="*/ 1462087 w 1552023"/>
              <a:gd name="connsiteY2" fmla="*/ 1469229 h 1859749"/>
              <a:gd name="connsiteX3" fmla="*/ 1264443 w 1552023"/>
              <a:gd name="connsiteY3" fmla="*/ 540542 h 1859749"/>
              <a:gd name="connsiteX4" fmla="*/ 835820 w 1552023"/>
              <a:gd name="connsiteY4" fmla="*/ 373856 h 1859749"/>
              <a:gd name="connsiteX5" fmla="*/ 807244 w 1552023"/>
              <a:gd name="connsiteY5" fmla="*/ 0 h 1859749"/>
              <a:gd name="connsiteX6" fmla="*/ 421482 w 1552023"/>
              <a:gd name="connsiteY6" fmla="*/ 321468 h 1859749"/>
              <a:gd name="connsiteX7" fmla="*/ 595313 w 1552023"/>
              <a:gd name="connsiteY7" fmla="*/ 766762 h 1859749"/>
              <a:gd name="connsiteX8" fmla="*/ 923925 w 1552023"/>
              <a:gd name="connsiteY8" fmla="*/ 1007267 h 1859749"/>
              <a:gd name="connsiteX9" fmla="*/ 621506 w 1552023"/>
              <a:gd name="connsiteY9" fmla="*/ 1352547 h 1859749"/>
              <a:gd name="connsiteX10" fmla="*/ 0 w 1552023"/>
              <a:gd name="connsiteY10" fmla="*/ 1119184 h 1859749"/>
              <a:gd name="connsiteX0" fmla="*/ 0 w 1571973"/>
              <a:gd name="connsiteY0" fmla="*/ 1119184 h 1800114"/>
              <a:gd name="connsiteX1" fmla="*/ 0 w 1571973"/>
              <a:gd name="connsiteY1" fmla="*/ 1647822 h 1800114"/>
              <a:gd name="connsiteX2" fmla="*/ 1462087 w 1571973"/>
              <a:gd name="connsiteY2" fmla="*/ 1469229 h 1800114"/>
              <a:gd name="connsiteX3" fmla="*/ 1264443 w 1571973"/>
              <a:gd name="connsiteY3" fmla="*/ 540542 h 1800114"/>
              <a:gd name="connsiteX4" fmla="*/ 835820 w 1571973"/>
              <a:gd name="connsiteY4" fmla="*/ 373856 h 1800114"/>
              <a:gd name="connsiteX5" fmla="*/ 807244 w 1571973"/>
              <a:gd name="connsiteY5" fmla="*/ 0 h 1800114"/>
              <a:gd name="connsiteX6" fmla="*/ 421482 w 1571973"/>
              <a:gd name="connsiteY6" fmla="*/ 321468 h 1800114"/>
              <a:gd name="connsiteX7" fmla="*/ 595313 w 1571973"/>
              <a:gd name="connsiteY7" fmla="*/ 766762 h 1800114"/>
              <a:gd name="connsiteX8" fmla="*/ 923925 w 1571973"/>
              <a:gd name="connsiteY8" fmla="*/ 1007267 h 1800114"/>
              <a:gd name="connsiteX9" fmla="*/ 621506 w 1571973"/>
              <a:gd name="connsiteY9" fmla="*/ 1352547 h 1800114"/>
              <a:gd name="connsiteX10" fmla="*/ 0 w 1571973"/>
              <a:gd name="connsiteY10" fmla="*/ 1119184 h 1800114"/>
              <a:gd name="connsiteX0" fmla="*/ 0 w 1620477"/>
              <a:gd name="connsiteY0" fmla="*/ 1119184 h 1800815"/>
              <a:gd name="connsiteX1" fmla="*/ 0 w 1620477"/>
              <a:gd name="connsiteY1" fmla="*/ 1647822 h 1800815"/>
              <a:gd name="connsiteX2" fmla="*/ 1462087 w 1620477"/>
              <a:gd name="connsiteY2" fmla="*/ 1469229 h 1800815"/>
              <a:gd name="connsiteX3" fmla="*/ 1264443 w 1620477"/>
              <a:gd name="connsiteY3" fmla="*/ 540542 h 1800815"/>
              <a:gd name="connsiteX4" fmla="*/ 835820 w 1620477"/>
              <a:gd name="connsiteY4" fmla="*/ 373856 h 1800815"/>
              <a:gd name="connsiteX5" fmla="*/ 807244 w 1620477"/>
              <a:gd name="connsiteY5" fmla="*/ 0 h 1800815"/>
              <a:gd name="connsiteX6" fmla="*/ 421482 w 1620477"/>
              <a:gd name="connsiteY6" fmla="*/ 321468 h 1800815"/>
              <a:gd name="connsiteX7" fmla="*/ 595313 w 1620477"/>
              <a:gd name="connsiteY7" fmla="*/ 766762 h 1800815"/>
              <a:gd name="connsiteX8" fmla="*/ 923925 w 1620477"/>
              <a:gd name="connsiteY8" fmla="*/ 1007267 h 1800815"/>
              <a:gd name="connsiteX9" fmla="*/ 621506 w 1620477"/>
              <a:gd name="connsiteY9" fmla="*/ 1352547 h 1800815"/>
              <a:gd name="connsiteX10" fmla="*/ 0 w 1620477"/>
              <a:gd name="connsiteY10" fmla="*/ 1119184 h 1800815"/>
              <a:gd name="connsiteX0" fmla="*/ 0 w 1629436"/>
              <a:gd name="connsiteY0" fmla="*/ 1119184 h 1799377"/>
              <a:gd name="connsiteX1" fmla="*/ 0 w 1629436"/>
              <a:gd name="connsiteY1" fmla="*/ 1647822 h 1799377"/>
              <a:gd name="connsiteX2" fmla="*/ 1476374 w 1629436"/>
              <a:gd name="connsiteY2" fmla="*/ 1464467 h 1799377"/>
              <a:gd name="connsiteX3" fmla="*/ 1264443 w 1629436"/>
              <a:gd name="connsiteY3" fmla="*/ 540542 h 1799377"/>
              <a:gd name="connsiteX4" fmla="*/ 835820 w 1629436"/>
              <a:gd name="connsiteY4" fmla="*/ 373856 h 1799377"/>
              <a:gd name="connsiteX5" fmla="*/ 807244 w 1629436"/>
              <a:gd name="connsiteY5" fmla="*/ 0 h 1799377"/>
              <a:gd name="connsiteX6" fmla="*/ 421482 w 1629436"/>
              <a:gd name="connsiteY6" fmla="*/ 321468 h 1799377"/>
              <a:gd name="connsiteX7" fmla="*/ 595313 w 1629436"/>
              <a:gd name="connsiteY7" fmla="*/ 766762 h 1799377"/>
              <a:gd name="connsiteX8" fmla="*/ 923925 w 1629436"/>
              <a:gd name="connsiteY8" fmla="*/ 1007267 h 1799377"/>
              <a:gd name="connsiteX9" fmla="*/ 621506 w 1629436"/>
              <a:gd name="connsiteY9" fmla="*/ 1352547 h 1799377"/>
              <a:gd name="connsiteX10" fmla="*/ 0 w 1629436"/>
              <a:gd name="connsiteY10" fmla="*/ 1119184 h 1799377"/>
              <a:gd name="connsiteX0" fmla="*/ 0 w 1606110"/>
              <a:gd name="connsiteY0" fmla="*/ 1119184 h 1796213"/>
              <a:gd name="connsiteX1" fmla="*/ 0 w 1606110"/>
              <a:gd name="connsiteY1" fmla="*/ 1647822 h 1796213"/>
              <a:gd name="connsiteX2" fmla="*/ 1476374 w 1606110"/>
              <a:gd name="connsiteY2" fmla="*/ 1464467 h 1796213"/>
              <a:gd name="connsiteX3" fmla="*/ 1264443 w 1606110"/>
              <a:gd name="connsiteY3" fmla="*/ 540542 h 1796213"/>
              <a:gd name="connsiteX4" fmla="*/ 835820 w 1606110"/>
              <a:gd name="connsiteY4" fmla="*/ 373856 h 1796213"/>
              <a:gd name="connsiteX5" fmla="*/ 807244 w 1606110"/>
              <a:gd name="connsiteY5" fmla="*/ 0 h 1796213"/>
              <a:gd name="connsiteX6" fmla="*/ 421482 w 1606110"/>
              <a:gd name="connsiteY6" fmla="*/ 321468 h 1796213"/>
              <a:gd name="connsiteX7" fmla="*/ 595313 w 1606110"/>
              <a:gd name="connsiteY7" fmla="*/ 766762 h 1796213"/>
              <a:gd name="connsiteX8" fmla="*/ 923925 w 1606110"/>
              <a:gd name="connsiteY8" fmla="*/ 1007267 h 1796213"/>
              <a:gd name="connsiteX9" fmla="*/ 621506 w 1606110"/>
              <a:gd name="connsiteY9" fmla="*/ 1352547 h 1796213"/>
              <a:gd name="connsiteX10" fmla="*/ 0 w 1606110"/>
              <a:gd name="connsiteY10" fmla="*/ 1119184 h 1796213"/>
              <a:gd name="connsiteX0" fmla="*/ 0 w 1625337"/>
              <a:gd name="connsiteY0" fmla="*/ 1119184 h 1796213"/>
              <a:gd name="connsiteX1" fmla="*/ 0 w 1625337"/>
              <a:gd name="connsiteY1" fmla="*/ 1647822 h 1796213"/>
              <a:gd name="connsiteX2" fmla="*/ 1476374 w 1625337"/>
              <a:gd name="connsiteY2" fmla="*/ 1464467 h 1796213"/>
              <a:gd name="connsiteX3" fmla="*/ 1264443 w 1625337"/>
              <a:gd name="connsiteY3" fmla="*/ 540542 h 1796213"/>
              <a:gd name="connsiteX4" fmla="*/ 835820 w 1625337"/>
              <a:gd name="connsiteY4" fmla="*/ 373856 h 1796213"/>
              <a:gd name="connsiteX5" fmla="*/ 807244 w 1625337"/>
              <a:gd name="connsiteY5" fmla="*/ 0 h 1796213"/>
              <a:gd name="connsiteX6" fmla="*/ 421482 w 1625337"/>
              <a:gd name="connsiteY6" fmla="*/ 321468 h 1796213"/>
              <a:gd name="connsiteX7" fmla="*/ 595313 w 1625337"/>
              <a:gd name="connsiteY7" fmla="*/ 766762 h 1796213"/>
              <a:gd name="connsiteX8" fmla="*/ 923925 w 1625337"/>
              <a:gd name="connsiteY8" fmla="*/ 1007267 h 1796213"/>
              <a:gd name="connsiteX9" fmla="*/ 621506 w 1625337"/>
              <a:gd name="connsiteY9" fmla="*/ 1352547 h 1796213"/>
              <a:gd name="connsiteX10" fmla="*/ 0 w 1625337"/>
              <a:gd name="connsiteY10" fmla="*/ 1119184 h 1796213"/>
              <a:gd name="connsiteX0" fmla="*/ 0 w 1625337"/>
              <a:gd name="connsiteY0" fmla="*/ 1119184 h 1803595"/>
              <a:gd name="connsiteX1" fmla="*/ 0 w 1625337"/>
              <a:gd name="connsiteY1" fmla="*/ 1647822 h 1803595"/>
              <a:gd name="connsiteX2" fmla="*/ 1476374 w 1625337"/>
              <a:gd name="connsiteY2" fmla="*/ 1464467 h 1803595"/>
              <a:gd name="connsiteX3" fmla="*/ 1264443 w 1625337"/>
              <a:gd name="connsiteY3" fmla="*/ 540542 h 1803595"/>
              <a:gd name="connsiteX4" fmla="*/ 835820 w 1625337"/>
              <a:gd name="connsiteY4" fmla="*/ 373856 h 1803595"/>
              <a:gd name="connsiteX5" fmla="*/ 807244 w 1625337"/>
              <a:gd name="connsiteY5" fmla="*/ 0 h 1803595"/>
              <a:gd name="connsiteX6" fmla="*/ 421482 w 1625337"/>
              <a:gd name="connsiteY6" fmla="*/ 321468 h 1803595"/>
              <a:gd name="connsiteX7" fmla="*/ 595313 w 1625337"/>
              <a:gd name="connsiteY7" fmla="*/ 766762 h 1803595"/>
              <a:gd name="connsiteX8" fmla="*/ 923925 w 1625337"/>
              <a:gd name="connsiteY8" fmla="*/ 1007267 h 1803595"/>
              <a:gd name="connsiteX9" fmla="*/ 621506 w 1625337"/>
              <a:gd name="connsiteY9" fmla="*/ 1352547 h 1803595"/>
              <a:gd name="connsiteX10" fmla="*/ 0 w 1625337"/>
              <a:gd name="connsiteY10" fmla="*/ 1119184 h 1803595"/>
              <a:gd name="connsiteX0" fmla="*/ 0 w 1625337"/>
              <a:gd name="connsiteY0" fmla="*/ 1119184 h 1799376"/>
              <a:gd name="connsiteX1" fmla="*/ 0 w 1625337"/>
              <a:gd name="connsiteY1" fmla="*/ 1647822 h 1799376"/>
              <a:gd name="connsiteX2" fmla="*/ 1476374 w 1625337"/>
              <a:gd name="connsiteY2" fmla="*/ 1464467 h 1799376"/>
              <a:gd name="connsiteX3" fmla="*/ 1264443 w 1625337"/>
              <a:gd name="connsiteY3" fmla="*/ 540542 h 1799376"/>
              <a:gd name="connsiteX4" fmla="*/ 835820 w 1625337"/>
              <a:gd name="connsiteY4" fmla="*/ 373856 h 1799376"/>
              <a:gd name="connsiteX5" fmla="*/ 807244 w 1625337"/>
              <a:gd name="connsiteY5" fmla="*/ 0 h 1799376"/>
              <a:gd name="connsiteX6" fmla="*/ 421482 w 1625337"/>
              <a:gd name="connsiteY6" fmla="*/ 321468 h 1799376"/>
              <a:gd name="connsiteX7" fmla="*/ 595313 w 1625337"/>
              <a:gd name="connsiteY7" fmla="*/ 766762 h 1799376"/>
              <a:gd name="connsiteX8" fmla="*/ 923925 w 1625337"/>
              <a:gd name="connsiteY8" fmla="*/ 1007267 h 1799376"/>
              <a:gd name="connsiteX9" fmla="*/ 621506 w 1625337"/>
              <a:gd name="connsiteY9" fmla="*/ 1352547 h 1799376"/>
              <a:gd name="connsiteX10" fmla="*/ 0 w 1625337"/>
              <a:gd name="connsiteY10" fmla="*/ 1119184 h 1799376"/>
              <a:gd name="connsiteX0" fmla="*/ 0 w 1635914"/>
              <a:gd name="connsiteY0" fmla="*/ 1119184 h 1799376"/>
              <a:gd name="connsiteX1" fmla="*/ 0 w 1635914"/>
              <a:gd name="connsiteY1" fmla="*/ 1647822 h 1799376"/>
              <a:gd name="connsiteX2" fmla="*/ 1476374 w 1635914"/>
              <a:gd name="connsiteY2" fmla="*/ 1464467 h 1799376"/>
              <a:gd name="connsiteX3" fmla="*/ 1264443 w 1635914"/>
              <a:gd name="connsiteY3" fmla="*/ 540542 h 1799376"/>
              <a:gd name="connsiteX4" fmla="*/ 835820 w 1635914"/>
              <a:gd name="connsiteY4" fmla="*/ 373856 h 1799376"/>
              <a:gd name="connsiteX5" fmla="*/ 807244 w 1635914"/>
              <a:gd name="connsiteY5" fmla="*/ 0 h 1799376"/>
              <a:gd name="connsiteX6" fmla="*/ 421482 w 1635914"/>
              <a:gd name="connsiteY6" fmla="*/ 321468 h 1799376"/>
              <a:gd name="connsiteX7" fmla="*/ 595313 w 1635914"/>
              <a:gd name="connsiteY7" fmla="*/ 766762 h 1799376"/>
              <a:gd name="connsiteX8" fmla="*/ 923925 w 1635914"/>
              <a:gd name="connsiteY8" fmla="*/ 1007267 h 1799376"/>
              <a:gd name="connsiteX9" fmla="*/ 621506 w 1635914"/>
              <a:gd name="connsiteY9" fmla="*/ 1352547 h 1799376"/>
              <a:gd name="connsiteX10" fmla="*/ 0 w 1635914"/>
              <a:gd name="connsiteY10" fmla="*/ 1119184 h 1799376"/>
              <a:gd name="connsiteX0" fmla="*/ 0 w 1720482"/>
              <a:gd name="connsiteY0" fmla="*/ 1119184 h 1772537"/>
              <a:gd name="connsiteX1" fmla="*/ 0 w 1720482"/>
              <a:gd name="connsiteY1" fmla="*/ 1647822 h 1772537"/>
              <a:gd name="connsiteX2" fmla="*/ 1476374 w 1720482"/>
              <a:gd name="connsiteY2" fmla="*/ 1464467 h 1772537"/>
              <a:gd name="connsiteX3" fmla="*/ 1397793 w 1720482"/>
              <a:gd name="connsiteY3" fmla="*/ 626267 h 1772537"/>
              <a:gd name="connsiteX4" fmla="*/ 835820 w 1720482"/>
              <a:gd name="connsiteY4" fmla="*/ 373856 h 1772537"/>
              <a:gd name="connsiteX5" fmla="*/ 807244 w 1720482"/>
              <a:gd name="connsiteY5" fmla="*/ 0 h 1772537"/>
              <a:gd name="connsiteX6" fmla="*/ 421482 w 1720482"/>
              <a:gd name="connsiteY6" fmla="*/ 321468 h 1772537"/>
              <a:gd name="connsiteX7" fmla="*/ 595313 w 1720482"/>
              <a:gd name="connsiteY7" fmla="*/ 766762 h 1772537"/>
              <a:gd name="connsiteX8" fmla="*/ 923925 w 1720482"/>
              <a:gd name="connsiteY8" fmla="*/ 1007267 h 1772537"/>
              <a:gd name="connsiteX9" fmla="*/ 621506 w 1720482"/>
              <a:gd name="connsiteY9" fmla="*/ 1352547 h 1772537"/>
              <a:gd name="connsiteX10" fmla="*/ 0 w 1720482"/>
              <a:gd name="connsiteY10" fmla="*/ 1119184 h 1772537"/>
              <a:gd name="connsiteX0" fmla="*/ 0 w 1630664"/>
              <a:gd name="connsiteY0" fmla="*/ 1119184 h 1772537"/>
              <a:gd name="connsiteX1" fmla="*/ 0 w 1630664"/>
              <a:gd name="connsiteY1" fmla="*/ 1647822 h 1772537"/>
              <a:gd name="connsiteX2" fmla="*/ 1476374 w 1630664"/>
              <a:gd name="connsiteY2" fmla="*/ 1464467 h 1772537"/>
              <a:gd name="connsiteX3" fmla="*/ 1397793 w 1630664"/>
              <a:gd name="connsiteY3" fmla="*/ 626267 h 1772537"/>
              <a:gd name="connsiteX4" fmla="*/ 835820 w 1630664"/>
              <a:gd name="connsiteY4" fmla="*/ 373856 h 1772537"/>
              <a:gd name="connsiteX5" fmla="*/ 807244 w 1630664"/>
              <a:gd name="connsiteY5" fmla="*/ 0 h 1772537"/>
              <a:gd name="connsiteX6" fmla="*/ 421482 w 1630664"/>
              <a:gd name="connsiteY6" fmla="*/ 321468 h 1772537"/>
              <a:gd name="connsiteX7" fmla="*/ 595313 w 1630664"/>
              <a:gd name="connsiteY7" fmla="*/ 766762 h 1772537"/>
              <a:gd name="connsiteX8" fmla="*/ 923925 w 1630664"/>
              <a:gd name="connsiteY8" fmla="*/ 1007267 h 1772537"/>
              <a:gd name="connsiteX9" fmla="*/ 621506 w 1630664"/>
              <a:gd name="connsiteY9" fmla="*/ 1352547 h 1772537"/>
              <a:gd name="connsiteX10" fmla="*/ 0 w 1630664"/>
              <a:gd name="connsiteY10" fmla="*/ 1119184 h 1772537"/>
              <a:gd name="connsiteX0" fmla="*/ 0 w 1615856"/>
              <a:gd name="connsiteY0" fmla="*/ 1119184 h 1800557"/>
              <a:gd name="connsiteX1" fmla="*/ 0 w 1615856"/>
              <a:gd name="connsiteY1" fmla="*/ 1647822 h 1800557"/>
              <a:gd name="connsiteX2" fmla="*/ 1476374 w 1615856"/>
              <a:gd name="connsiteY2" fmla="*/ 1464467 h 1800557"/>
              <a:gd name="connsiteX3" fmla="*/ 1397793 w 1615856"/>
              <a:gd name="connsiteY3" fmla="*/ 626267 h 1800557"/>
              <a:gd name="connsiteX4" fmla="*/ 835820 w 1615856"/>
              <a:gd name="connsiteY4" fmla="*/ 373856 h 1800557"/>
              <a:gd name="connsiteX5" fmla="*/ 807244 w 1615856"/>
              <a:gd name="connsiteY5" fmla="*/ 0 h 1800557"/>
              <a:gd name="connsiteX6" fmla="*/ 421482 w 1615856"/>
              <a:gd name="connsiteY6" fmla="*/ 321468 h 1800557"/>
              <a:gd name="connsiteX7" fmla="*/ 595313 w 1615856"/>
              <a:gd name="connsiteY7" fmla="*/ 766762 h 1800557"/>
              <a:gd name="connsiteX8" fmla="*/ 923925 w 1615856"/>
              <a:gd name="connsiteY8" fmla="*/ 1007267 h 1800557"/>
              <a:gd name="connsiteX9" fmla="*/ 621506 w 1615856"/>
              <a:gd name="connsiteY9" fmla="*/ 1352547 h 1800557"/>
              <a:gd name="connsiteX10" fmla="*/ 0 w 1615856"/>
              <a:gd name="connsiteY10" fmla="*/ 1119184 h 1800557"/>
              <a:gd name="connsiteX0" fmla="*/ 0 w 1626496"/>
              <a:gd name="connsiteY0" fmla="*/ 1119184 h 1800277"/>
              <a:gd name="connsiteX1" fmla="*/ 0 w 1626496"/>
              <a:gd name="connsiteY1" fmla="*/ 1647822 h 1800277"/>
              <a:gd name="connsiteX2" fmla="*/ 1476374 w 1626496"/>
              <a:gd name="connsiteY2" fmla="*/ 1464467 h 1800277"/>
              <a:gd name="connsiteX3" fmla="*/ 1397793 w 1626496"/>
              <a:gd name="connsiteY3" fmla="*/ 626267 h 1800277"/>
              <a:gd name="connsiteX4" fmla="*/ 835820 w 1626496"/>
              <a:gd name="connsiteY4" fmla="*/ 373856 h 1800277"/>
              <a:gd name="connsiteX5" fmla="*/ 807244 w 1626496"/>
              <a:gd name="connsiteY5" fmla="*/ 0 h 1800277"/>
              <a:gd name="connsiteX6" fmla="*/ 421482 w 1626496"/>
              <a:gd name="connsiteY6" fmla="*/ 321468 h 1800277"/>
              <a:gd name="connsiteX7" fmla="*/ 595313 w 1626496"/>
              <a:gd name="connsiteY7" fmla="*/ 766762 h 1800277"/>
              <a:gd name="connsiteX8" fmla="*/ 923925 w 1626496"/>
              <a:gd name="connsiteY8" fmla="*/ 1007267 h 1800277"/>
              <a:gd name="connsiteX9" fmla="*/ 621506 w 1626496"/>
              <a:gd name="connsiteY9" fmla="*/ 1352547 h 1800277"/>
              <a:gd name="connsiteX10" fmla="*/ 0 w 1626496"/>
              <a:gd name="connsiteY10" fmla="*/ 1119184 h 180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6496" h="1800277">
                <a:moveTo>
                  <a:pt x="0" y="1119184"/>
                </a:moveTo>
                <a:lnTo>
                  <a:pt x="0" y="1647822"/>
                </a:lnTo>
                <a:cubicBezTo>
                  <a:pt x="686196" y="1947462"/>
                  <a:pt x="1196953" y="1762179"/>
                  <a:pt x="1476374" y="1464467"/>
                </a:cubicBezTo>
                <a:cubicBezTo>
                  <a:pt x="1699180" y="1227076"/>
                  <a:pt x="1674781" y="817990"/>
                  <a:pt x="1397793" y="626267"/>
                </a:cubicBezTo>
                <a:cubicBezTo>
                  <a:pt x="1228944" y="509394"/>
                  <a:pt x="1023144" y="457993"/>
                  <a:pt x="835820" y="373856"/>
                </a:cubicBezTo>
                <a:cubicBezTo>
                  <a:pt x="676275" y="325437"/>
                  <a:pt x="542926" y="112711"/>
                  <a:pt x="807244" y="0"/>
                </a:cubicBezTo>
                <a:cubicBezTo>
                  <a:pt x="507207" y="50006"/>
                  <a:pt x="440530" y="235745"/>
                  <a:pt x="421482" y="321468"/>
                </a:cubicBezTo>
                <a:cubicBezTo>
                  <a:pt x="362745" y="574674"/>
                  <a:pt x="546894" y="723107"/>
                  <a:pt x="595313" y="766762"/>
                </a:cubicBezTo>
                <a:cubicBezTo>
                  <a:pt x="664369" y="835024"/>
                  <a:pt x="857250" y="884236"/>
                  <a:pt x="923925" y="1007267"/>
                </a:cubicBezTo>
                <a:cubicBezTo>
                  <a:pt x="992188" y="1158079"/>
                  <a:pt x="883541" y="1334500"/>
                  <a:pt x="621506" y="1352547"/>
                </a:cubicBezTo>
                <a:cubicBezTo>
                  <a:pt x="455755" y="1363963"/>
                  <a:pt x="205977" y="1265235"/>
                  <a:pt x="0" y="1119184"/>
                </a:cubicBezTo>
                <a:close/>
              </a:path>
            </a:pathLst>
          </a:custGeom>
          <a:solidFill>
            <a:srgbClr val="0F238C"/>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32" name="Freeform 31"/>
          <p:cNvSpPr/>
          <p:nvPr userDrawn="1"/>
        </p:nvSpPr>
        <p:spPr>
          <a:xfrm>
            <a:off x="7284854" y="1348704"/>
            <a:ext cx="290370" cy="168163"/>
          </a:xfrm>
          <a:custGeom>
            <a:avLst/>
            <a:gdLst>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13690"/>
              <a:gd name="connsiteY0" fmla="*/ 635794 h 788194"/>
              <a:gd name="connsiteX1" fmla="*/ 1402556 w 1413690"/>
              <a:gd name="connsiteY1" fmla="*/ 64294 h 788194"/>
              <a:gd name="connsiteX2" fmla="*/ 547687 w 1413690"/>
              <a:gd name="connsiteY2" fmla="*/ 0 h 788194"/>
              <a:gd name="connsiteX3" fmla="*/ 14287 w 1413690"/>
              <a:gd name="connsiteY3" fmla="*/ 469106 h 788194"/>
              <a:gd name="connsiteX4" fmla="*/ 0 w 1413690"/>
              <a:gd name="connsiteY4" fmla="*/ 788194 h 788194"/>
              <a:gd name="connsiteX5" fmla="*/ 283368 w 1413690"/>
              <a:gd name="connsiteY5" fmla="*/ 438150 h 788194"/>
              <a:gd name="connsiteX6" fmla="*/ 821531 w 1413690"/>
              <a:gd name="connsiteY6" fmla="*/ 371475 h 788194"/>
              <a:gd name="connsiteX7" fmla="*/ 1404937 w 1413690"/>
              <a:gd name="connsiteY7" fmla="*/ 635794 h 788194"/>
              <a:gd name="connsiteX0" fmla="*/ 1404937 w 1417413"/>
              <a:gd name="connsiteY0" fmla="*/ 635794 h 788194"/>
              <a:gd name="connsiteX1" fmla="*/ 1402556 w 1417413"/>
              <a:gd name="connsiteY1" fmla="*/ 64294 h 788194"/>
              <a:gd name="connsiteX2" fmla="*/ 547687 w 1417413"/>
              <a:gd name="connsiteY2" fmla="*/ 0 h 788194"/>
              <a:gd name="connsiteX3" fmla="*/ 14287 w 1417413"/>
              <a:gd name="connsiteY3" fmla="*/ 469106 h 788194"/>
              <a:gd name="connsiteX4" fmla="*/ 0 w 1417413"/>
              <a:gd name="connsiteY4" fmla="*/ 788194 h 788194"/>
              <a:gd name="connsiteX5" fmla="*/ 283368 w 1417413"/>
              <a:gd name="connsiteY5" fmla="*/ 438150 h 788194"/>
              <a:gd name="connsiteX6" fmla="*/ 821531 w 1417413"/>
              <a:gd name="connsiteY6" fmla="*/ 371475 h 788194"/>
              <a:gd name="connsiteX7" fmla="*/ 1404937 w 1417413"/>
              <a:gd name="connsiteY7" fmla="*/ 635794 h 788194"/>
              <a:gd name="connsiteX0" fmla="*/ 1404937 w 1417413"/>
              <a:gd name="connsiteY0" fmla="*/ 636458 h 788858"/>
              <a:gd name="connsiteX1" fmla="*/ 1402556 w 1417413"/>
              <a:gd name="connsiteY1" fmla="*/ 64958 h 788858"/>
              <a:gd name="connsiteX2" fmla="*/ 547687 w 1417413"/>
              <a:gd name="connsiteY2" fmla="*/ 664 h 788858"/>
              <a:gd name="connsiteX3" fmla="*/ 14287 w 1417413"/>
              <a:gd name="connsiteY3" fmla="*/ 469770 h 788858"/>
              <a:gd name="connsiteX4" fmla="*/ 0 w 1417413"/>
              <a:gd name="connsiteY4" fmla="*/ 788858 h 788858"/>
              <a:gd name="connsiteX5" fmla="*/ 283368 w 1417413"/>
              <a:gd name="connsiteY5" fmla="*/ 438814 h 788858"/>
              <a:gd name="connsiteX6" fmla="*/ 821531 w 1417413"/>
              <a:gd name="connsiteY6" fmla="*/ 372139 h 788858"/>
              <a:gd name="connsiteX7" fmla="*/ 1404937 w 1417413"/>
              <a:gd name="connsiteY7" fmla="*/ 636458 h 788858"/>
              <a:gd name="connsiteX0" fmla="*/ 1404937 w 1417413"/>
              <a:gd name="connsiteY0" fmla="*/ 659983 h 812383"/>
              <a:gd name="connsiteX1" fmla="*/ 1402556 w 1417413"/>
              <a:gd name="connsiteY1" fmla="*/ 88483 h 812383"/>
              <a:gd name="connsiteX2" fmla="*/ 547687 w 1417413"/>
              <a:gd name="connsiteY2" fmla="*/ 24189 h 812383"/>
              <a:gd name="connsiteX3" fmla="*/ 14287 w 1417413"/>
              <a:gd name="connsiteY3" fmla="*/ 493295 h 812383"/>
              <a:gd name="connsiteX4" fmla="*/ 0 w 1417413"/>
              <a:gd name="connsiteY4" fmla="*/ 812383 h 812383"/>
              <a:gd name="connsiteX5" fmla="*/ 283368 w 1417413"/>
              <a:gd name="connsiteY5" fmla="*/ 462339 h 812383"/>
              <a:gd name="connsiteX6" fmla="*/ 821531 w 1417413"/>
              <a:gd name="connsiteY6" fmla="*/ 395664 h 812383"/>
              <a:gd name="connsiteX7" fmla="*/ 1404937 w 1417413"/>
              <a:gd name="connsiteY7" fmla="*/ 659983 h 812383"/>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6804 w 1419280"/>
              <a:gd name="connsiteY0" fmla="*/ 674932 h 827332"/>
              <a:gd name="connsiteX1" fmla="*/ 1404423 w 1419280"/>
              <a:gd name="connsiteY1" fmla="*/ 103432 h 827332"/>
              <a:gd name="connsiteX2" fmla="*/ 549554 w 1419280"/>
              <a:gd name="connsiteY2" fmla="*/ 39138 h 827332"/>
              <a:gd name="connsiteX3" fmla="*/ 16154 w 1419280"/>
              <a:gd name="connsiteY3" fmla="*/ 508244 h 827332"/>
              <a:gd name="connsiteX4" fmla="*/ 1867 w 1419280"/>
              <a:gd name="connsiteY4" fmla="*/ 827332 h 827332"/>
              <a:gd name="connsiteX5" fmla="*/ 285235 w 1419280"/>
              <a:gd name="connsiteY5" fmla="*/ 477288 h 827332"/>
              <a:gd name="connsiteX6" fmla="*/ 823398 w 1419280"/>
              <a:gd name="connsiteY6" fmla="*/ 410613 h 827332"/>
              <a:gd name="connsiteX7" fmla="*/ 1406804 w 1419280"/>
              <a:gd name="connsiteY7" fmla="*/ 674932 h 827332"/>
              <a:gd name="connsiteX0" fmla="*/ 1409119 w 1421595"/>
              <a:gd name="connsiteY0" fmla="*/ 674932 h 827332"/>
              <a:gd name="connsiteX1" fmla="*/ 1406738 w 1421595"/>
              <a:gd name="connsiteY1" fmla="*/ 103432 h 827332"/>
              <a:gd name="connsiteX2" fmla="*/ 551869 w 1421595"/>
              <a:gd name="connsiteY2" fmla="*/ 39138 h 827332"/>
              <a:gd name="connsiteX3" fmla="*/ 18469 w 1421595"/>
              <a:gd name="connsiteY3" fmla="*/ 508244 h 827332"/>
              <a:gd name="connsiteX4" fmla="*/ 4182 w 1421595"/>
              <a:gd name="connsiteY4" fmla="*/ 827332 h 827332"/>
              <a:gd name="connsiteX5" fmla="*/ 287550 w 1421595"/>
              <a:gd name="connsiteY5" fmla="*/ 477288 h 827332"/>
              <a:gd name="connsiteX6" fmla="*/ 825713 w 1421595"/>
              <a:gd name="connsiteY6" fmla="*/ 410613 h 827332"/>
              <a:gd name="connsiteX7" fmla="*/ 1409119 w 1421595"/>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17089 w 1428574"/>
              <a:gd name="connsiteY0" fmla="*/ 674932 h 827332"/>
              <a:gd name="connsiteX1" fmla="*/ 1414708 w 1428574"/>
              <a:gd name="connsiteY1" fmla="*/ 103432 h 827332"/>
              <a:gd name="connsiteX2" fmla="*/ 559839 w 1428574"/>
              <a:gd name="connsiteY2" fmla="*/ 39138 h 827332"/>
              <a:gd name="connsiteX3" fmla="*/ 26439 w 1428574"/>
              <a:gd name="connsiteY3" fmla="*/ 508244 h 827332"/>
              <a:gd name="connsiteX4" fmla="*/ 12152 w 1428574"/>
              <a:gd name="connsiteY4" fmla="*/ 827332 h 827332"/>
              <a:gd name="connsiteX5" fmla="*/ 295520 w 1428574"/>
              <a:gd name="connsiteY5" fmla="*/ 477288 h 827332"/>
              <a:gd name="connsiteX6" fmla="*/ 833683 w 1428574"/>
              <a:gd name="connsiteY6" fmla="*/ 410613 h 827332"/>
              <a:gd name="connsiteX7" fmla="*/ 1417089 w 1428574"/>
              <a:gd name="connsiteY7" fmla="*/ 674932 h 82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574" h="827332">
                <a:moveTo>
                  <a:pt x="1417089" y="674932"/>
                </a:moveTo>
                <a:cubicBezTo>
                  <a:pt x="1435346" y="448714"/>
                  <a:pt x="1429789" y="289169"/>
                  <a:pt x="1414708" y="103432"/>
                </a:cubicBezTo>
                <a:cubicBezTo>
                  <a:pt x="1129752" y="1038"/>
                  <a:pt x="880514" y="-34681"/>
                  <a:pt x="559839" y="39138"/>
                </a:cubicBezTo>
                <a:cubicBezTo>
                  <a:pt x="324968" y="93205"/>
                  <a:pt x="103590" y="255487"/>
                  <a:pt x="26439" y="508244"/>
                </a:cubicBezTo>
                <a:cubicBezTo>
                  <a:pt x="-7732" y="620193"/>
                  <a:pt x="-4518" y="728112"/>
                  <a:pt x="12152" y="827332"/>
                </a:cubicBezTo>
                <a:cubicBezTo>
                  <a:pt x="28424" y="650723"/>
                  <a:pt x="130471" y="560134"/>
                  <a:pt x="295520" y="477288"/>
                </a:cubicBezTo>
                <a:cubicBezTo>
                  <a:pt x="460084" y="394686"/>
                  <a:pt x="654458" y="387116"/>
                  <a:pt x="833683" y="410613"/>
                </a:cubicBezTo>
                <a:cubicBezTo>
                  <a:pt x="1142452" y="451094"/>
                  <a:pt x="1298820" y="584445"/>
                  <a:pt x="1417089" y="674932"/>
                </a:cubicBezTo>
                <a:close/>
              </a:path>
            </a:pathLst>
          </a:custGeom>
          <a:solidFill>
            <a:srgbClr val="0F238C"/>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16" name="Tijdelijke aanduiding voor tekst 14"/>
          <p:cNvSpPr>
            <a:spLocks noGrp="1"/>
          </p:cNvSpPr>
          <p:nvPr>
            <p:ph type="body" sz="quarter" idx="14" hasCustomPrompt="1"/>
          </p:nvPr>
        </p:nvSpPr>
        <p:spPr>
          <a:xfrm>
            <a:off x="478857" y="3918473"/>
            <a:ext cx="7920000" cy="330200"/>
          </a:xfrm>
          <a:prstGeom prst="rect">
            <a:avLst/>
          </a:prstGeom>
        </p:spPr>
        <p:txBody>
          <a:bodyPr lIns="0" tIns="0" rIns="0" bIns="0">
            <a:noAutofit/>
          </a:bodyPr>
          <a:lstStyle>
            <a:lvl1pPr marL="0" indent="0" algn="r">
              <a:lnSpc>
                <a:spcPts val="1100"/>
              </a:lnSpc>
              <a:spcBef>
                <a:spcPts val="0"/>
              </a:spcBef>
              <a:spcAft>
                <a:spcPts val="0"/>
              </a:spcAft>
              <a:buNone/>
              <a:defRPr sz="900" b="0" spc="0" baseline="0">
                <a:solidFill>
                  <a:schemeClr val="tx2"/>
                </a:solidFill>
              </a:defRPr>
            </a:lvl1pPr>
          </a:lstStyle>
          <a:p>
            <a:pPr lvl="0"/>
            <a:r>
              <a:rPr lang="en-US" noProof="0"/>
              <a:t>&lt;Function&gt;</a:t>
            </a:r>
          </a:p>
        </p:txBody>
      </p:sp>
    </p:spTree>
    <p:extLst>
      <p:ext uri="{BB962C8B-B14F-4D97-AF65-F5344CB8AC3E}">
        <p14:creationId xmlns:p14="http://schemas.microsoft.com/office/powerpoint/2010/main" val="339047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SML Cover Slide 0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icture Placeholder 13"/>
          <p:cNvSpPr>
            <a:spLocks noGrp="1"/>
          </p:cNvSpPr>
          <p:nvPr>
            <p:ph type="pic" sz="quarter" idx="13"/>
          </p:nvPr>
        </p:nvSpPr>
        <p:spPr>
          <a:xfrm>
            <a:off x="0" y="0"/>
            <a:ext cx="6705600" cy="5143500"/>
          </a:xfrm>
          <a:prstGeom prst="rect">
            <a:avLst/>
          </a:prstGeom>
        </p:spPr>
        <p:txBody>
          <a:bodyPr anchor="ctr" anchorCtr="0"/>
          <a:lstStyle>
            <a:lvl1pPr marL="0" indent="0" algn="ctr">
              <a:buNone/>
              <a:defRPr sz="800" baseline="0">
                <a:solidFill>
                  <a:schemeClr val="bg1"/>
                </a:solidFill>
              </a:defRPr>
            </a:lvl1pPr>
          </a:lstStyle>
          <a:p>
            <a:r>
              <a:rPr lang="en-US" noProof="0"/>
              <a:t>Click icon to add picture</a:t>
            </a:r>
          </a:p>
        </p:txBody>
      </p:sp>
      <p:sp>
        <p:nvSpPr>
          <p:cNvPr id="12" name="Text Placeholder 7"/>
          <p:cNvSpPr>
            <a:spLocks noGrp="1"/>
          </p:cNvSpPr>
          <p:nvPr>
            <p:ph type="body" sz="quarter" idx="10" hasCustomPrompt="1"/>
          </p:nvPr>
        </p:nvSpPr>
        <p:spPr>
          <a:xfrm>
            <a:off x="486000" y="3456000"/>
            <a:ext cx="7920000" cy="381600"/>
          </a:xfrm>
          <a:prstGeom prst="rect">
            <a:avLst/>
          </a:prstGeom>
        </p:spPr>
        <p:txBody>
          <a:bodyPr lIns="0" tIns="0" rIns="0" bIns="0" anchor="b" anchorCtr="0"/>
          <a:lstStyle>
            <a:lvl1pPr marL="0" indent="0" algn="r">
              <a:lnSpc>
                <a:spcPts val="1500"/>
              </a:lnSpc>
              <a:spcBef>
                <a:spcPts val="0"/>
              </a:spcBef>
              <a:buNone/>
              <a:defRPr sz="1300" baseline="0">
                <a:solidFill>
                  <a:schemeClr val="tx1"/>
                </a:solidFill>
              </a:defRPr>
            </a:lvl1pPr>
            <a:lvl2pPr marL="457200" indent="0">
              <a:buNone/>
              <a:defRPr/>
            </a:lvl2pPr>
          </a:lstStyle>
          <a:p>
            <a:pPr lvl="0"/>
            <a:r>
              <a:rPr lang="en-US" noProof="0"/>
              <a:t>Name of the presenter</a:t>
            </a:r>
          </a:p>
        </p:txBody>
      </p:sp>
      <p:sp>
        <p:nvSpPr>
          <p:cNvPr id="13" name="Text Placeholder 9"/>
          <p:cNvSpPr>
            <a:spLocks noGrp="1"/>
          </p:cNvSpPr>
          <p:nvPr>
            <p:ph type="body" sz="quarter" idx="11" hasCustomPrompt="1"/>
          </p:nvPr>
        </p:nvSpPr>
        <p:spPr>
          <a:xfrm>
            <a:off x="486000" y="4410000"/>
            <a:ext cx="7920000" cy="140400"/>
          </a:xfrm>
          <a:prstGeom prst="rect">
            <a:avLst/>
          </a:prstGeom>
        </p:spPr>
        <p:txBody>
          <a:bodyPr lIns="0" tIns="0" rIns="0" bIns="0"/>
          <a:lstStyle>
            <a:lvl1pPr marL="0" indent="0" algn="r">
              <a:lnSpc>
                <a:spcPts val="1100"/>
              </a:lnSpc>
              <a:spcBef>
                <a:spcPts val="0"/>
              </a:spcBef>
              <a:buNone/>
              <a:defRPr sz="900">
                <a:solidFill>
                  <a:schemeClr val="tx2"/>
                </a:solidFill>
              </a:defRPr>
            </a:lvl1pPr>
          </a:lstStyle>
          <a:p>
            <a:pPr lvl="0"/>
            <a:r>
              <a:rPr lang="en-US" noProof="0"/>
              <a:t>&lt;Date&gt;  |  &lt;Place&gt;</a:t>
            </a:r>
          </a:p>
        </p:txBody>
      </p:sp>
      <p:sp>
        <p:nvSpPr>
          <p:cNvPr id="15" name="Text Placeholder 11"/>
          <p:cNvSpPr>
            <a:spLocks noGrp="1"/>
          </p:cNvSpPr>
          <p:nvPr>
            <p:ph type="body" sz="quarter" idx="12" hasCustomPrompt="1"/>
          </p:nvPr>
        </p:nvSpPr>
        <p:spPr>
          <a:xfrm>
            <a:off x="486000" y="2840447"/>
            <a:ext cx="7920000" cy="615553"/>
          </a:xfrm>
          <a:prstGeom prst="rect">
            <a:avLst/>
          </a:prstGeom>
        </p:spPr>
        <p:txBody>
          <a:bodyPr wrap="square" lIns="0" tIns="0" rIns="0" bIns="0" anchor="b" anchorCtr="0">
            <a:spAutoFit/>
          </a:bodyPr>
          <a:lstStyle>
            <a:lvl1pPr marL="0" indent="0" algn="r">
              <a:lnSpc>
                <a:spcPts val="2400"/>
              </a:lnSpc>
              <a:spcBef>
                <a:spcPts val="0"/>
              </a:spcBef>
              <a:buNone/>
              <a:defRPr sz="2200">
                <a:solidFill>
                  <a:schemeClr val="tx1"/>
                </a:solidFill>
              </a:defRPr>
            </a:lvl1pPr>
          </a:lstStyle>
          <a:p>
            <a:pPr lvl="0"/>
            <a:r>
              <a:rPr lang="en-US" noProof="0"/>
              <a:t>Fill in your title here: </a:t>
            </a:r>
            <a:br>
              <a:rPr lang="en-US" noProof="0"/>
            </a:br>
            <a:r>
              <a:rPr lang="en-US" noProof="0"/>
              <a:t>This template is for presentation purposes only </a:t>
            </a:r>
          </a:p>
        </p:txBody>
      </p:sp>
      <p:sp>
        <p:nvSpPr>
          <p:cNvPr id="17" name="Tijdelijke aanduiding voor tekst 14"/>
          <p:cNvSpPr>
            <a:spLocks noGrp="1"/>
          </p:cNvSpPr>
          <p:nvPr>
            <p:ph type="body" sz="quarter" idx="15" hasCustomPrompt="1"/>
          </p:nvPr>
        </p:nvSpPr>
        <p:spPr>
          <a:xfrm>
            <a:off x="478857" y="3918473"/>
            <a:ext cx="7920000" cy="330200"/>
          </a:xfrm>
          <a:prstGeom prst="rect">
            <a:avLst/>
          </a:prstGeom>
        </p:spPr>
        <p:txBody>
          <a:bodyPr lIns="0" tIns="0" rIns="0" bIns="0">
            <a:noAutofit/>
          </a:bodyPr>
          <a:lstStyle>
            <a:lvl1pPr marL="0" indent="0" algn="r">
              <a:lnSpc>
                <a:spcPts val="1100"/>
              </a:lnSpc>
              <a:spcBef>
                <a:spcPts val="0"/>
              </a:spcBef>
              <a:spcAft>
                <a:spcPts val="0"/>
              </a:spcAft>
              <a:buNone/>
              <a:defRPr sz="900" b="0" spc="0" baseline="0">
                <a:solidFill>
                  <a:schemeClr val="tx2"/>
                </a:solidFill>
              </a:defRPr>
            </a:lvl1pPr>
          </a:lstStyle>
          <a:p>
            <a:pPr lvl="0"/>
            <a:r>
              <a:rPr lang="en-US" noProof="0"/>
              <a:t>&lt;Function&gt;</a:t>
            </a:r>
          </a:p>
        </p:txBody>
      </p:sp>
      <p:sp>
        <p:nvSpPr>
          <p:cNvPr id="18" name="Freeform 27"/>
          <p:cNvSpPr/>
          <p:nvPr userDrawn="1"/>
        </p:nvSpPr>
        <p:spPr>
          <a:xfrm>
            <a:off x="6834277" y="1361500"/>
            <a:ext cx="417231" cy="446740"/>
          </a:xfrm>
          <a:custGeom>
            <a:avLst/>
            <a:gdLst>
              <a:gd name="connsiteX0" fmla="*/ 0 w 1097756"/>
              <a:gd name="connsiteY0" fmla="*/ 0 h 1181100"/>
              <a:gd name="connsiteX1" fmla="*/ 745331 w 1097756"/>
              <a:gd name="connsiteY1" fmla="*/ 0 h 1181100"/>
              <a:gd name="connsiteX2" fmla="*/ 1097756 w 1097756"/>
              <a:gd name="connsiteY2" fmla="*/ 1178718 h 1181100"/>
              <a:gd name="connsiteX3" fmla="*/ 523875 w 1097756"/>
              <a:gd name="connsiteY3" fmla="*/ 1181100 h 1181100"/>
              <a:gd name="connsiteX4" fmla="*/ 0 w 1097756"/>
              <a:gd name="connsiteY4" fmla="*/ 0 h 1181100"/>
              <a:gd name="connsiteX0" fmla="*/ 0 w 1400175"/>
              <a:gd name="connsiteY0" fmla="*/ 0 h 2197893"/>
              <a:gd name="connsiteX1" fmla="*/ 745331 w 1400175"/>
              <a:gd name="connsiteY1" fmla="*/ 0 h 2197893"/>
              <a:gd name="connsiteX2" fmla="*/ 1400175 w 1400175"/>
              <a:gd name="connsiteY2" fmla="*/ 2197893 h 2197893"/>
              <a:gd name="connsiteX3" fmla="*/ 523875 w 1400175"/>
              <a:gd name="connsiteY3" fmla="*/ 1181100 h 2197893"/>
              <a:gd name="connsiteX4" fmla="*/ 0 w 1400175"/>
              <a:gd name="connsiteY4" fmla="*/ 0 h 2197893"/>
              <a:gd name="connsiteX0" fmla="*/ 0 w 1400175"/>
              <a:gd name="connsiteY0" fmla="*/ 0 h 2197893"/>
              <a:gd name="connsiteX1" fmla="*/ 745331 w 1400175"/>
              <a:gd name="connsiteY1" fmla="*/ 0 h 2197893"/>
              <a:gd name="connsiteX2" fmla="*/ 1400175 w 1400175"/>
              <a:gd name="connsiteY2" fmla="*/ 2197893 h 2197893"/>
              <a:gd name="connsiteX3" fmla="*/ 1047750 w 1400175"/>
              <a:gd name="connsiteY3" fmla="*/ 1790700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50094 w 1400175"/>
              <a:gd name="connsiteY3" fmla="*/ 2193131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230981 w 1400175"/>
              <a:gd name="connsiteY5" fmla="*/ 295275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95262 w 1400175"/>
              <a:gd name="connsiteY5" fmla="*/ 1204913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135731 w 1400175"/>
              <a:gd name="connsiteY6" fmla="*/ 1102518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378619 w 1400175"/>
              <a:gd name="connsiteY7" fmla="*/ 862012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426244 w 1400175"/>
              <a:gd name="connsiteY8" fmla="*/ 1112043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52388 w 1400175"/>
              <a:gd name="connsiteY9" fmla="*/ 1131093 h 2197893"/>
              <a:gd name="connsiteX10" fmla="*/ 0 w 1400175"/>
              <a:gd name="connsiteY10"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2197893 h 2197893"/>
              <a:gd name="connsiteX10" fmla="*/ 0 w 1400175"/>
              <a:gd name="connsiteY10" fmla="*/ 0 h 2197893"/>
              <a:gd name="connsiteX0" fmla="*/ 4762 w 1404937"/>
              <a:gd name="connsiteY0" fmla="*/ 0 h 2197893"/>
              <a:gd name="connsiteX1" fmla="*/ 750093 w 1404937"/>
              <a:gd name="connsiteY1" fmla="*/ 0 h 2197893"/>
              <a:gd name="connsiteX2" fmla="*/ 1404937 w 1404937"/>
              <a:gd name="connsiteY2" fmla="*/ 2197893 h 2197893"/>
              <a:gd name="connsiteX3" fmla="*/ 752475 w 1404937"/>
              <a:gd name="connsiteY3" fmla="*/ 2195512 h 2197893"/>
              <a:gd name="connsiteX4" fmla="*/ 376237 w 1404937"/>
              <a:gd name="connsiteY4" fmla="*/ 478631 h 2197893"/>
              <a:gd name="connsiteX5" fmla="*/ 178592 w 1404937"/>
              <a:gd name="connsiteY5" fmla="*/ 1383507 h 2197893"/>
              <a:gd name="connsiteX6" fmla="*/ 614362 w 1404937"/>
              <a:gd name="connsiteY6" fmla="*/ 1385887 h 2197893"/>
              <a:gd name="connsiteX7" fmla="*/ 697706 w 1404937"/>
              <a:gd name="connsiteY7" fmla="*/ 1797843 h 2197893"/>
              <a:gd name="connsiteX8" fmla="*/ 92868 w 1404937"/>
              <a:gd name="connsiteY8" fmla="*/ 1795462 h 2197893"/>
              <a:gd name="connsiteX9" fmla="*/ 4762 w 1404937"/>
              <a:gd name="connsiteY9" fmla="*/ 2197893 h 2197893"/>
              <a:gd name="connsiteX10" fmla="*/ 0 w 1404937"/>
              <a:gd name="connsiteY10" fmla="*/ 2045493 h 2197893"/>
              <a:gd name="connsiteX11" fmla="*/ 4762 w 1404937"/>
              <a:gd name="connsiteY11" fmla="*/ 0 h 2197893"/>
              <a:gd name="connsiteX0" fmla="*/ 652462 w 2052637"/>
              <a:gd name="connsiteY0" fmla="*/ 0 h 2197893"/>
              <a:gd name="connsiteX1" fmla="*/ 1397793 w 2052637"/>
              <a:gd name="connsiteY1" fmla="*/ 0 h 2197893"/>
              <a:gd name="connsiteX2" fmla="*/ 2052637 w 2052637"/>
              <a:gd name="connsiteY2" fmla="*/ 2197893 h 2197893"/>
              <a:gd name="connsiteX3" fmla="*/ 1400175 w 2052637"/>
              <a:gd name="connsiteY3" fmla="*/ 2195512 h 2197893"/>
              <a:gd name="connsiteX4" fmla="*/ 1023937 w 2052637"/>
              <a:gd name="connsiteY4" fmla="*/ 478631 h 2197893"/>
              <a:gd name="connsiteX5" fmla="*/ 826292 w 2052637"/>
              <a:gd name="connsiteY5" fmla="*/ 1383507 h 2197893"/>
              <a:gd name="connsiteX6" fmla="*/ 1262062 w 2052637"/>
              <a:gd name="connsiteY6" fmla="*/ 1385887 h 2197893"/>
              <a:gd name="connsiteX7" fmla="*/ 1345406 w 2052637"/>
              <a:gd name="connsiteY7" fmla="*/ 1797843 h 2197893"/>
              <a:gd name="connsiteX8" fmla="*/ 740568 w 2052637"/>
              <a:gd name="connsiteY8" fmla="*/ 1795462 h 2197893"/>
              <a:gd name="connsiteX9" fmla="*/ 652462 w 2052637"/>
              <a:gd name="connsiteY9" fmla="*/ 2197893 h 2197893"/>
              <a:gd name="connsiteX10" fmla="*/ 0 w 2052637"/>
              <a:gd name="connsiteY10" fmla="*/ 2193131 h 2197893"/>
              <a:gd name="connsiteX11" fmla="*/ 652462 w 2052637"/>
              <a:gd name="connsiteY11" fmla="*/ 0 h 2197893"/>
              <a:gd name="connsiteX0" fmla="*/ 652462 w 2052637"/>
              <a:gd name="connsiteY0" fmla="*/ 1 h 2197894"/>
              <a:gd name="connsiteX1" fmla="*/ 1397793 w 2052637"/>
              <a:gd name="connsiteY1" fmla="*/ 1 h 2197894"/>
              <a:gd name="connsiteX2" fmla="*/ 2052637 w 2052637"/>
              <a:gd name="connsiteY2" fmla="*/ 2197894 h 2197894"/>
              <a:gd name="connsiteX3" fmla="*/ 1400175 w 2052637"/>
              <a:gd name="connsiteY3" fmla="*/ 2195513 h 2197894"/>
              <a:gd name="connsiteX4" fmla="*/ 1023937 w 2052637"/>
              <a:gd name="connsiteY4" fmla="*/ 478632 h 2197894"/>
              <a:gd name="connsiteX5" fmla="*/ 826292 w 2052637"/>
              <a:gd name="connsiteY5" fmla="*/ 1383508 h 2197894"/>
              <a:gd name="connsiteX6" fmla="*/ 1262062 w 2052637"/>
              <a:gd name="connsiteY6" fmla="*/ 1385888 h 2197894"/>
              <a:gd name="connsiteX7" fmla="*/ 1345406 w 2052637"/>
              <a:gd name="connsiteY7" fmla="*/ 1797844 h 2197894"/>
              <a:gd name="connsiteX8" fmla="*/ 740568 w 2052637"/>
              <a:gd name="connsiteY8" fmla="*/ 1795463 h 2197894"/>
              <a:gd name="connsiteX9" fmla="*/ 652462 w 2052637"/>
              <a:gd name="connsiteY9" fmla="*/ 2197894 h 2197894"/>
              <a:gd name="connsiteX10" fmla="*/ 0 w 2052637"/>
              <a:gd name="connsiteY10" fmla="*/ 2193132 h 2197894"/>
              <a:gd name="connsiteX11" fmla="*/ 652462 w 2052637"/>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62133 w 2052708"/>
              <a:gd name="connsiteY6" fmla="*/ 1385888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9271 w 2052708"/>
              <a:gd name="connsiteY6" fmla="*/ 1376363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5463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2708" h="2197894">
                <a:moveTo>
                  <a:pt x="652533" y="1"/>
                </a:moveTo>
                <a:lnTo>
                  <a:pt x="1397864" y="1"/>
                </a:lnTo>
                <a:lnTo>
                  <a:pt x="2052708" y="2197894"/>
                </a:lnTo>
                <a:lnTo>
                  <a:pt x="1400246" y="2195513"/>
                </a:lnTo>
                <a:lnTo>
                  <a:pt x="1024008" y="478632"/>
                </a:lnTo>
                <a:lnTo>
                  <a:pt x="826363" y="1383508"/>
                </a:lnTo>
                <a:lnTo>
                  <a:pt x="1221653" y="1383507"/>
                </a:lnTo>
                <a:lnTo>
                  <a:pt x="1312139" y="1795463"/>
                </a:lnTo>
                <a:lnTo>
                  <a:pt x="740639" y="1795463"/>
                </a:lnTo>
                <a:lnTo>
                  <a:pt x="652533" y="2197894"/>
                </a:lnTo>
                <a:lnTo>
                  <a:pt x="71" y="2193132"/>
                </a:lnTo>
                <a:cubicBezTo>
                  <a:pt x="-7867" y="2197101"/>
                  <a:pt x="648565" y="-1587"/>
                  <a:pt x="652533" y="1"/>
                </a:cubicBezTo>
                <a:close/>
              </a:path>
            </a:pathLst>
          </a:custGeom>
          <a:solidFill>
            <a:srgbClr val="0F238C"/>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19" name="Freeform 28"/>
          <p:cNvSpPr/>
          <p:nvPr userDrawn="1"/>
        </p:nvSpPr>
        <p:spPr>
          <a:xfrm>
            <a:off x="7648693" y="1361015"/>
            <a:ext cx="508209" cy="446742"/>
          </a:xfrm>
          <a:custGeom>
            <a:avLst/>
            <a:gdLst>
              <a:gd name="connsiteX0" fmla="*/ 0 w 688182"/>
              <a:gd name="connsiteY0" fmla="*/ 950119 h 950119"/>
              <a:gd name="connsiteX1" fmla="*/ 611982 w 688182"/>
              <a:gd name="connsiteY1" fmla="*/ 950119 h 950119"/>
              <a:gd name="connsiteX2" fmla="*/ 688182 w 688182"/>
              <a:gd name="connsiteY2" fmla="*/ 0 h 950119"/>
              <a:gd name="connsiteX3" fmla="*/ 0 w 688182"/>
              <a:gd name="connsiteY3" fmla="*/ 950119 h 950119"/>
              <a:gd name="connsiteX0" fmla="*/ 0 w 688182"/>
              <a:gd name="connsiteY0" fmla="*/ 950119 h 950119"/>
              <a:gd name="connsiteX1" fmla="*/ 611982 w 688182"/>
              <a:gd name="connsiteY1" fmla="*/ 950119 h 950119"/>
              <a:gd name="connsiteX2" fmla="*/ 688182 w 688182"/>
              <a:gd name="connsiteY2" fmla="*/ 0 h 950119"/>
              <a:gd name="connsiteX3" fmla="*/ 214313 w 688182"/>
              <a:gd name="connsiteY3" fmla="*/ 652463 h 950119"/>
              <a:gd name="connsiteX4" fmla="*/ 0 w 688182"/>
              <a:gd name="connsiteY4" fmla="*/ 950119 h 950119"/>
              <a:gd name="connsiteX0" fmla="*/ 0 w 688182"/>
              <a:gd name="connsiteY0" fmla="*/ 950119 h 950119"/>
              <a:gd name="connsiteX1" fmla="*/ 611982 w 688182"/>
              <a:gd name="connsiteY1" fmla="*/ 950119 h 950119"/>
              <a:gd name="connsiteX2" fmla="*/ 688182 w 688182"/>
              <a:gd name="connsiteY2" fmla="*/ 0 h 950119"/>
              <a:gd name="connsiteX3" fmla="*/ 111919 w 688182"/>
              <a:gd name="connsiteY3" fmla="*/ 95250 h 950119"/>
              <a:gd name="connsiteX4" fmla="*/ 0 w 688182"/>
              <a:gd name="connsiteY4" fmla="*/ 950119 h 950119"/>
              <a:gd name="connsiteX0" fmla="*/ 0 w 723900"/>
              <a:gd name="connsiteY0" fmla="*/ 1395413 h 1395413"/>
              <a:gd name="connsiteX1" fmla="*/ 611982 w 723900"/>
              <a:gd name="connsiteY1" fmla="*/ 1395413 h 1395413"/>
              <a:gd name="connsiteX2" fmla="*/ 723900 w 723900"/>
              <a:gd name="connsiteY2" fmla="*/ 0 h 1395413"/>
              <a:gd name="connsiteX3" fmla="*/ 111919 w 723900"/>
              <a:gd name="connsiteY3" fmla="*/ 540544 h 1395413"/>
              <a:gd name="connsiteX4" fmla="*/ 0 w 723900"/>
              <a:gd name="connsiteY4" fmla="*/ 1395413 h 1395413"/>
              <a:gd name="connsiteX0" fmla="*/ 0 w 723900"/>
              <a:gd name="connsiteY0" fmla="*/ 2031206 h 2031206"/>
              <a:gd name="connsiteX1" fmla="*/ 611982 w 723900"/>
              <a:gd name="connsiteY1" fmla="*/ 2031206 h 2031206"/>
              <a:gd name="connsiteX2" fmla="*/ 723900 w 723900"/>
              <a:gd name="connsiteY2" fmla="*/ 635793 h 2031206"/>
              <a:gd name="connsiteX3" fmla="*/ 266700 w 723900"/>
              <a:gd name="connsiteY3" fmla="*/ 0 h 2031206"/>
              <a:gd name="connsiteX4" fmla="*/ 0 w 723900"/>
              <a:gd name="connsiteY4" fmla="*/ 2031206 h 2031206"/>
              <a:gd name="connsiteX0" fmla="*/ 0 w 723900"/>
              <a:gd name="connsiteY0" fmla="*/ 2195513 h 2195513"/>
              <a:gd name="connsiteX1" fmla="*/ 611982 w 723900"/>
              <a:gd name="connsiteY1" fmla="*/ 2195513 h 2195513"/>
              <a:gd name="connsiteX2" fmla="*/ 723900 w 723900"/>
              <a:gd name="connsiteY2" fmla="*/ 800100 h 2195513"/>
              <a:gd name="connsiteX3" fmla="*/ 283369 w 723900"/>
              <a:gd name="connsiteY3" fmla="*/ 0 h 2195513"/>
              <a:gd name="connsiteX4" fmla="*/ 0 w 723900"/>
              <a:gd name="connsiteY4" fmla="*/ 2195513 h 2195513"/>
              <a:gd name="connsiteX0" fmla="*/ 0 w 723900"/>
              <a:gd name="connsiteY0" fmla="*/ 2195513 h 2195513"/>
              <a:gd name="connsiteX1" fmla="*/ 611982 w 723900"/>
              <a:gd name="connsiteY1" fmla="*/ 2195513 h 2195513"/>
              <a:gd name="connsiteX2" fmla="*/ 723900 w 723900"/>
              <a:gd name="connsiteY2" fmla="*/ 800100 h 2195513"/>
              <a:gd name="connsiteX3" fmla="*/ 500063 w 723900"/>
              <a:gd name="connsiteY3" fmla="*/ 388145 h 2195513"/>
              <a:gd name="connsiteX4" fmla="*/ 283369 w 723900"/>
              <a:gd name="connsiteY4" fmla="*/ 0 h 2195513"/>
              <a:gd name="connsiteX5" fmla="*/ 0 w 723900"/>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945356 w 945356"/>
              <a:gd name="connsiteY3" fmla="*/ 2382 h 2195513"/>
              <a:gd name="connsiteX4" fmla="*/ 283369 w 945356"/>
              <a:gd name="connsiteY4" fmla="*/ 0 h 2195513"/>
              <a:gd name="connsiteX5" fmla="*/ 0 w 945356"/>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790575 w 945356"/>
              <a:gd name="connsiteY3" fmla="*/ 545308 h 2195513"/>
              <a:gd name="connsiteX4" fmla="*/ 945356 w 945356"/>
              <a:gd name="connsiteY4" fmla="*/ 2382 h 2195513"/>
              <a:gd name="connsiteX5" fmla="*/ 283369 w 945356"/>
              <a:gd name="connsiteY5" fmla="*/ 0 h 2195513"/>
              <a:gd name="connsiteX6" fmla="*/ 0 w 945356"/>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252537 w 1252537"/>
              <a:gd name="connsiteY3" fmla="*/ 1333501 h 2195513"/>
              <a:gd name="connsiteX4" fmla="*/ 945356 w 1252537"/>
              <a:gd name="connsiteY4" fmla="*/ 2382 h 2195513"/>
              <a:gd name="connsiteX5" fmla="*/ 283369 w 1252537"/>
              <a:gd name="connsiteY5" fmla="*/ 0 h 2195513"/>
              <a:gd name="connsiteX6" fmla="*/ 0 w 1252537"/>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31082 w 1252537"/>
              <a:gd name="connsiteY3" fmla="*/ 1112045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173957 w 1252537"/>
              <a:gd name="connsiteY4" fmla="*/ 1600202 h 2195513"/>
              <a:gd name="connsiteX5" fmla="*/ 1252537 w 1252537"/>
              <a:gd name="connsiteY5" fmla="*/ 1333501 h 2195513"/>
              <a:gd name="connsiteX6" fmla="*/ 945356 w 1252537"/>
              <a:gd name="connsiteY6" fmla="*/ 2382 h 2195513"/>
              <a:gd name="connsiteX7" fmla="*/ 283369 w 1252537"/>
              <a:gd name="connsiteY7" fmla="*/ 0 h 2195513"/>
              <a:gd name="connsiteX8" fmla="*/ 0 w 1252537"/>
              <a:gd name="connsiteY8" fmla="*/ 2195513 h 2195513"/>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252537 w 1488282"/>
              <a:gd name="connsiteY5" fmla="*/ 1333501 h 2195514"/>
              <a:gd name="connsiteX6" fmla="*/ 945356 w 1488282"/>
              <a:gd name="connsiteY6" fmla="*/ 2382 h 2195514"/>
              <a:gd name="connsiteX7" fmla="*/ 283369 w 1488282"/>
              <a:gd name="connsiteY7" fmla="*/ 0 h 2195514"/>
              <a:gd name="connsiteX8" fmla="*/ 0 w 1488282"/>
              <a:gd name="connsiteY8" fmla="*/ 2195513 h 2195514"/>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352549 w 1488282"/>
              <a:gd name="connsiteY5" fmla="*/ 1690688 h 2195514"/>
              <a:gd name="connsiteX6" fmla="*/ 1252537 w 1488282"/>
              <a:gd name="connsiteY6" fmla="*/ 1333501 h 2195514"/>
              <a:gd name="connsiteX7" fmla="*/ 945356 w 1488282"/>
              <a:gd name="connsiteY7" fmla="*/ 2382 h 2195514"/>
              <a:gd name="connsiteX8" fmla="*/ 283369 w 1488282"/>
              <a:gd name="connsiteY8" fmla="*/ 0 h 2195514"/>
              <a:gd name="connsiteX9" fmla="*/ 0 w 1488282"/>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252537 w 1781174"/>
              <a:gd name="connsiteY6" fmla="*/ 1333501 h 2195514"/>
              <a:gd name="connsiteX7" fmla="*/ 945356 w 1781174"/>
              <a:gd name="connsiteY7" fmla="*/ 2382 h 2195514"/>
              <a:gd name="connsiteX8" fmla="*/ 283369 w 1781174"/>
              <a:gd name="connsiteY8" fmla="*/ 0 h 2195514"/>
              <a:gd name="connsiteX9" fmla="*/ 0 w 1781174"/>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528762 w 1781174"/>
              <a:gd name="connsiteY6" fmla="*/ 1052513 h 2195514"/>
              <a:gd name="connsiteX7" fmla="*/ 1252537 w 1781174"/>
              <a:gd name="connsiteY7" fmla="*/ 1333501 h 2195514"/>
              <a:gd name="connsiteX8" fmla="*/ 945356 w 1781174"/>
              <a:gd name="connsiteY8" fmla="*/ 2382 h 2195514"/>
              <a:gd name="connsiteX9" fmla="*/ 283369 w 1781174"/>
              <a:gd name="connsiteY9" fmla="*/ 0 h 2195514"/>
              <a:gd name="connsiteX10" fmla="*/ 0 w 1781174"/>
              <a:gd name="connsiteY10" fmla="*/ 2195513 h 2195514"/>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559719 w 1781174"/>
              <a:gd name="connsiteY6" fmla="*/ 0 h 2197895"/>
              <a:gd name="connsiteX7" fmla="*/ 1252537 w 1781174"/>
              <a:gd name="connsiteY7" fmla="*/ 1335882 h 2197895"/>
              <a:gd name="connsiteX8" fmla="*/ 945356 w 1781174"/>
              <a:gd name="connsiteY8" fmla="*/ 4763 h 2197895"/>
              <a:gd name="connsiteX9" fmla="*/ 283369 w 1781174"/>
              <a:gd name="connsiteY9" fmla="*/ 2381 h 2197895"/>
              <a:gd name="connsiteX10" fmla="*/ 0 w 1781174"/>
              <a:gd name="connsiteY10" fmla="*/ 2197894 h 2197895"/>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688306 w 1781174"/>
              <a:gd name="connsiteY6" fmla="*/ 454820 h 2197895"/>
              <a:gd name="connsiteX7" fmla="*/ 1559719 w 1781174"/>
              <a:gd name="connsiteY7" fmla="*/ 0 h 2197895"/>
              <a:gd name="connsiteX8" fmla="*/ 1252537 w 1781174"/>
              <a:gd name="connsiteY8" fmla="*/ 1335882 h 2197895"/>
              <a:gd name="connsiteX9" fmla="*/ 945356 w 1781174"/>
              <a:gd name="connsiteY9" fmla="*/ 4763 h 2197895"/>
              <a:gd name="connsiteX10" fmla="*/ 283369 w 1781174"/>
              <a:gd name="connsiteY10" fmla="*/ 2381 h 2197895"/>
              <a:gd name="connsiteX11" fmla="*/ 0 w 1781174"/>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212181 w 2212181"/>
              <a:gd name="connsiteY6" fmla="*/ 7145 h 2197895"/>
              <a:gd name="connsiteX7" fmla="*/ 1559719 w 2212181"/>
              <a:gd name="connsiteY7" fmla="*/ 0 h 2197895"/>
              <a:gd name="connsiteX8" fmla="*/ 1252537 w 2212181"/>
              <a:gd name="connsiteY8" fmla="*/ 1335882 h 2197895"/>
              <a:gd name="connsiteX9" fmla="*/ 945356 w 2212181"/>
              <a:gd name="connsiteY9" fmla="*/ 4763 h 2197895"/>
              <a:gd name="connsiteX10" fmla="*/ 283369 w 2212181"/>
              <a:gd name="connsiteY10" fmla="*/ 2381 h 2197895"/>
              <a:gd name="connsiteX11" fmla="*/ 0 w 2212181"/>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035968 w 2212181"/>
              <a:gd name="connsiteY6" fmla="*/ 328614 h 2197895"/>
              <a:gd name="connsiteX7" fmla="*/ 2212181 w 2212181"/>
              <a:gd name="connsiteY7" fmla="*/ 7145 h 2197895"/>
              <a:gd name="connsiteX8" fmla="*/ 1559719 w 2212181"/>
              <a:gd name="connsiteY8" fmla="*/ 0 h 2197895"/>
              <a:gd name="connsiteX9" fmla="*/ 1252537 w 2212181"/>
              <a:gd name="connsiteY9" fmla="*/ 1335882 h 2197895"/>
              <a:gd name="connsiteX10" fmla="*/ 945356 w 2212181"/>
              <a:gd name="connsiteY10" fmla="*/ 4763 h 2197895"/>
              <a:gd name="connsiteX11" fmla="*/ 283369 w 2212181"/>
              <a:gd name="connsiteY11" fmla="*/ 2381 h 2197895"/>
              <a:gd name="connsiteX12" fmla="*/ 0 w 2212181"/>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500312 w 2500312"/>
              <a:gd name="connsiteY6" fmla="*/ 2197895 h 2197895"/>
              <a:gd name="connsiteX7" fmla="*/ 2212181 w 2500312"/>
              <a:gd name="connsiteY7" fmla="*/ 7145 h 2197895"/>
              <a:gd name="connsiteX8" fmla="*/ 1559719 w 2500312"/>
              <a:gd name="connsiteY8" fmla="*/ 0 h 2197895"/>
              <a:gd name="connsiteX9" fmla="*/ 1252537 w 2500312"/>
              <a:gd name="connsiteY9" fmla="*/ 1335882 h 2197895"/>
              <a:gd name="connsiteX10" fmla="*/ 945356 w 2500312"/>
              <a:gd name="connsiteY10" fmla="*/ 4763 h 2197895"/>
              <a:gd name="connsiteX11" fmla="*/ 283369 w 2500312"/>
              <a:gd name="connsiteY11" fmla="*/ 2381 h 2197895"/>
              <a:gd name="connsiteX12" fmla="*/ 0 w 2500312"/>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190748 w 2500312"/>
              <a:gd name="connsiteY6" fmla="*/ 1595439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76411 w 2500312"/>
              <a:gd name="connsiteY5" fmla="*/ 809626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00312" h="2197895">
                <a:moveTo>
                  <a:pt x="0" y="2197894"/>
                </a:moveTo>
                <a:lnTo>
                  <a:pt x="611982" y="2197894"/>
                </a:lnTo>
                <a:lnTo>
                  <a:pt x="723900" y="802481"/>
                </a:lnTo>
                <a:lnTo>
                  <a:pt x="1007270" y="2195513"/>
                </a:lnTo>
                <a:lnTo>
                  <a:pt x="1488282" y="2197895"/>
                </a:lnTo>
                <a:lnTo>
                  <a:pt x="1776411" y="809626"/>
                </a:lnTo>
                <a:lnTo>
                  <a:pt x="1883567" y="2195514"/>
                </a:lnTo>
                <a:lnTo>
                  <a:pt x="2500312" y="2197895"/>
                </a:lnTo>
                <a:lnTo>
                  <a:pt x="2212181" y="7145"/>
                </a:lnTo>
                <a:lnTo>
                  <a:pt x="1559719" y="0"/>
                </a:lnTo>
                <a:lnTo>
                  <a:pt x="1252537" y="1335882"/>
                </a:lnTo>
                <a:lnTo>
                  <a:pt x="945356" y="4763"/>
                </a:lnTo>
                <a:lnTo>
                  <a:pt x="283369" y="2381"/>
                </a:lnTo>
                <a:lnTo>
                  <a:pt x="0" y="2197894"/>
                </a:lnTo>
                <a:close/>
              </a:path>
            </a:pathLst>
          </a:custGeom>
          <a:solidFill>
            <a:srgbClr val="0F238C"/>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20" name="Freeform 29"/>
          <p:cNvSpPr/>
          <p:nvPr userDrawn="1"/>
        </p:nvSpPr>
        <p:spPr>
          <a:xfrm>
            <a:off x="8218855" y="1361983"/>
            <a:ext cx="285565" cy="445289"/>
          </a:xfrm>
          <a:custGeom>
            <a:avLst/>
            <a:gdLst>
              <a:gd name="connsiteX0" fmla="*/ 0 w 1428750"/>
              <a:gd name="connsiteY0" fmla="*/ 997744 h 997744"/>
              <a:gd name="connsiteX1" fmla="*/ 1404937 w 1428750"/>
              <a:gd name="connsiteY1" fmla="*/ 997744 h 997744"/>
              <a:gd name="connsiteX2" fmla="*/ 1404937 w 1428750"/>
              <a:gd name="connsiteY2" fmla="*/ 538163 h 997744"/>
              <a:gd name="connsiteX3" fmla="*/ 1428750 w 1428750"/>
              <a:gd name="connsiteY3" fmla="*/ 540544 h 997744"/>
              <a:gd name="connsiteX4" fmla="*/ 590550 w 1428750"/>
              <a:gd name="connsiteY4" fmla="*/ 540544 h 997744"/>
              <a:gd name="connsiteX5" fmla="*/ 590550 w 1428750"/>
              <a:gd name="connsiteY5" fmla="*/ 0 h 997744"/>
              <a:gd name="connsiteX6" fmla="*/ 0 w 1428750"/>
              <a:gd name="connsiteY6" fmla="*/ 0 h 997744"/>
              <a:gd name="connsiteX7" fmla="*/ 0 w 1428750"/>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1219200 w 1404937"/>
              <a:gd name="connsiteY3" fmla="*/ 476250 h 997744"/>
              <a:gd name="connsiteX4" fmla="*/ 590550 w 1404937"/>
              <a:gd name="connsiteY4" fmla="*/ 540544 h 997744"/>
              <a:gd name="connsiteX5" fmla="*/ 590550 w 1404937"/>
              <a:gd name="connsiteY5" fmla="*/ 0 h 997744"/>
              <a:gd name="connsiteX6" fmla="*/ 0 w 1404937"/>
              <a:gd name="connsiteY6" fmla="*/ 0 h 997744"/>
              <a:gd name="connsiteX7" fmla="*/ 0 w 1404937"/>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590550 w 1404937"/>
              <a:gd name="connsiteY3" fmla="*/ 540544 h 997744"/>
              <a:gd name="connsiteX4" fmla="*/ 590550 w 1404937"/>
              <a:gd name="connsiteY4" fmla="*/ 0 h 997744"/>
              <a:gd name="connsiteX5" fmla="*/ 0 w 1404937"/>
              <a:gd name="connsiteY5" fmla="*/ 0 h 997744"/>
              <a:gd name="connsiteX6" fmla="*/ 0 w 1404937"/>
              <a:gd name="connsiteY6" fmla="*/ 997744 h 997744"/>
              <a:gd name="connsiteX0" fmla="*/ 0 w 1404937"/>
              <a:gd name="connsiteY0" fmla="*/ 1614488 h 1614488"/>
              <a:gd name="connsiteX1" fmla="*/ 1404937 w 1404937"/>
              <a:gd name="connsiteY1" fmla="*/ 1614488 h 1614488"/>
              <a:gd name="connsiteX2" fmla="*/ 1404937 w 1404937"/>
              <a:gd name="connsiteY2" fmla="*/ 1154907 h 1614488"/>
              <a:gd name="connsiteX3" fmla="*/ 590550 w 1404937"/>
              <a:gd name="connsiteY3" fmla="*/ 1157288 h 1614488"/>
              <a:gd name="connsiteX4" fmla="*/ 592931 w 1404937"/>
              <a:gd name="connsiteY4" fmla="*/ 0 h 1614488"/>
              <a:gd name="connsiteX5" fmla="*/ 0 w 1404937"/>
              <a:gd name="connsiteY5" fmla="*/ 616744 h 1614488"/>
              <a:gd name="connsiteX6" fmla="*/ 0 w 1404937"/>
              <a:gd name="connsiteY6" fmla="*/ 1614488 h 1614488"/>
              <a:gd name="connsiteX0" fmla="*/ 0 w 1404937"/>
              <a:gd name="connsiteY0" fmla="*/ 2188369 h 2188369"/>
              <a:gd name="connsiteX1" fmla="*/ 1404937 w 1404937"/>
              <a:gd name="connsiteY1" fmla="*/ 2188369 h 2188369"/>
              <a:gd name="connsiteX2" fmla="*/ 1404937 w 1404937"/>
              <a:gd name="connsiteY2" fmla="*/ 1728788 h 2188369"/>
              <a:gd name="connsiteX3" fmla="*/ 590550 w 1404937"/>
              <a:gd name="connsiteY3" fmla="*/ 1731169 h 2188369"/>
              <a:gd name="connsiteX4" fmla="*/ 592931 w 1404937"/>
              <a:gd name="connsiteY4" fmla="*/ 573881 h 2188369"/>
              <a:gd name="connsiteX5" fmla="*/ 2382 w 1404937"/>
              <a:gd name="connsiteY5" fmla="*/ 0 h 2188369"/>
              <a:gd name="connsiteX6" fmla="*/ 0 w 1404937"/>
              <a:gd name="connsiteY6" fmla="*/ 2188369 h 2188369"/>
              <a:gd name="connsiteX0" fmla="*/ 0 w 1404937"/>
              <a:gd name="connsiteY0" fmla="*/ 2190750 h 2190750"/>
              <a:gd name="connsiteX1" fmla="*/ 1404937 w 1404937"/>
              <a:gd name="connsiteY1" fmla="*/ 2190750 h 2190750"/>
              <a:gd name="connsiteX2" fmla="*/ 1404937 w 1404937"/>
              <a:gd name="connsiteY2" fmla="*/ 1731169 h 2190750"/>
              <a:gd name="connsiteX3" fmla="*/ 590550 w 1404937"/>
              <a:gd name="connsiteY3" fmla="*/ 1733550 h 2190750"/>
              <a:gd name="connsiteX4" fmla="*/ 592931 w 1404937"/>
              <a:gd name="connsiteY4" fmla="*/ 0 h 2190750"/>
              <a:gd name="connsiteX5" fmla="*/ 2382 w 1404937"/>
              <a:gd name="connsiteY5" fmla="*/ 2381 h 2190750"/>
              <a:gd name="connsiteX6" fmla="*/ 0 w 1404937"/>
              <a:gd name="connsiteY6" fmla="*/ 219075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4937" h="2190750">
                <a:moveTo>
                  <a:pt x="0" y="2190750"/>
                </a:moveTo>
                <a:lnTo>
                  <a:pt x="1404937" y="2190750"/>
                </a:lnTo>
                <a:lnTo>
                  <a:pt x="1404937" y="1731169"/>
                </a:lnTo>
                <a:lnTo>
                  <a:pt x="590550" y="1733550"/>
                </a:lnTo>
                <a:cubicBezTo>
                  <a:pt x="591344" y="1347787"/>
                  <a:pt x="592137" y="385763"/>
                  <a:pt x="592931" y="0"/>
                </a:cubicBezTo>
                <a:lnTo>
                  <a:pt x="2382" y="2381"/>
                </a:lnTo>
                <a:cubicBezTo>
                  <a:pt x="3969" y="334962"/>
                  <a:pt x="3175" y="1858169"/>
                  <a:pt x="0" y="2190750"/>
                </a:cubicBezTo>
                <a:close/>
              </a:path>
            </a:pathLst>
          </a:custGeom>
          <a:solidFill>
            <a:srgbClr val="0F238C"/>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21" name="Freeform 30"/>
          <p:cNvSpPr/>
          <p:nvPr userDrawn="1"/>
        </p:nvSpPr>
        <p:spPr>
          <a:xfrm>
            <a:off x="7278612" y="1451041"/>
            <a:ext cx="330600" cy="365922"/>
          </a:xfrm>
          <a:custGeom>
            <a:avLst/>
            <a:gdLst>
              <a:gd name="connsiteX0" fmla="*/ 0 w 483394"/>
              <a:gd name="connsiteY0" fmla="*/ 0 h 645319"/>
              <a:gd name="connsiteX1" fmla="*/ 0 w 483394"/>
              <a:gd name="connsiteY1" fmla="*/ 528638 h 645319"/>
              <a:gd name="connsiteX2" fmla="*/ 33338 w 483394"/>
              <a:gd name="connsiteY2" fmla="*/ 528638 h 645319"/>
              <a:gd name="connsiteX3" fmla="*/ 381000 w 483394"/>
              <a:gd name="connsiteY3" fmla="*/ 645319 h 645319"/>
              <a:gd name="connsiteX4" fmla="*/ 483394 w 483394"/>
              <a:gd name="connsiteY4" fmla="*/ 216694 h 645319"/>
              <a:gd name="connsiteX5" fmla="*/ 0 w 483394"/>
              <a:gd name="connsiteY5" fmla="*/ 0 h 645319"/>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714375"/>
              <a:gd name="connsiteX1" fmla="*/ 0 w 1626394"/>
              <a:gd name="connsiteY1" fmla="*/ 528638 h 714375"/>
              <a:gd name="connsiteX2" fmla="*/ 354807 w 1626394"/>
              <a:gd name="connsiteY2" fmla="*/ 714375 h 714375"/>
              <a:gd name="connsiteX3" fmla="*/ 1626394 w 1626394"/>
              <a:gd name="connsiteY3" fmla="*/ 7144 h 714375"/>
              <a:gd name="connsiteX4" fmla="*/ 483394 w 1626394"/>
              <a:gd name="connsiteY4" fmla="*/ 216694 h 714375"/>
              <a:gd name="connsiteX5" fmla="*/ 0 w 1626394"/>
              <a:gd name="connsiteY5" fmla="*/ 0 h 714375"/>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681404"/>
              <a:gd name="connsiteX1" fmla="*/ 0 w 1626394"/>
              <a:gd name="connsiteY1" fmla="*/ 528638 h 681404"/>
              <a:gd name="connsiteX2" fmla="*/ 1626394 w 1626394"/>
              <a:gd name="connsiteY2" fmla="*/ 7144 h 681404"/>
              <a:gd name="connsiteX3" fmla="*/ 483394 w 1626394"/>
              <a:gd name="connsiteY3" fmla="*/ 216694 h 681404"/>
              <a:gd name="connsiteX4" fmla="*/ 0 w 1626394"/>
              <a:gd name="connsiteY4" fmla="*/ 0 h 681404"/>
              <a:gd name="connsiteX0" fmla="*/ 0 w 1626394"/>
              <a:gd name="connsiteY0" fmla="*/ 0 h 661055"/>
              <a:gd name="connsiteX1" fmla="*/ 0 w 1626394"/>
              <a:gd name="connsiteY1" fmla="*/ 528638 h 661055"/>
              <a:gd name="connsiteX2" fmla="*/ 1626394 w 1626394"/>
              <a:gd name="connsiteY2" fmla="*/ 7144 h 661055"/>
              <a:gd name="connsiteX3" fmla="*/ 483394 w 1626394"/>
              <a:gd name="connsiteY3" fmla="*/ 216694 h 661055"/>
              <a:gd name="connsiteX4" fmla="*/ 0 w 1626394"/>
              <a:gd name="connsiteY4" fmla="*/ 0 h 661055"/>
              <a:gd name="connsiteX0" fmla="*/ 0 w 1626394"/>
              <a:gd name="connsiteY0" fmla="*/ 0 h 678971"/>
              <a:gd name="connsiteX1" fmla="*/ 0 w 1626394"/>
              <a:gd name="connsiteY1" fmla="*/ 528638 h 678971"/>
              <a:gd name="connsiteX2" fmla="*/ 1626394 w 1626394"/>
              <a:gd name="connsiteY2" fmla="*/ 7144 h 678971"/>
              <a:gd name="connsiteX3" fmla="*/ 483394 w 1626394"/>
              <a:gd name="connsiteY3" fmla="*/ 216694 h 678971"/>
              <a:gd name="connsiteX4" fmla="*/ 0 w 1626394"/>
              <a:gd name="connsiteY4" fmla="*/ 0 h 678971"/>
              <a:gd name="connsiteX0" fmla="*/ 0 w 1626394"/>
              <a:gd name="connsiteY0" fmla="*/ 0 h 678971"/>
              <a:gd name="connsiteX1" fmla="*/ 0 w 1626394"/>
              <a:gd name="connsiteY1" fmla="*/ 528638 h 678971"/>
              <a:gd name="connsiteX2" fmla="*/ 1626394 w 1626394"/>
              <a:gd name="connsiteY2" fmla="*/ 7144 h 678971"/>
              <a:gd name="connsiteX3" fmla="*/ 621506 w 1626394"/>
              <a:gd name="connsiteY3" fmla="*/ 233363 h 678971"/>
              <a:gd name="connsiteX4" fmla="*/ 0 w 1626394"/>
              <a:gd name="connsiteY4" fmla="*/ 0 h 678971"/>
              <a:gd name="connsiteX0" fmla="*/ 0 w 1626394"/>
              <a:gd name="connsiteY0" fmla="*/ 4860 h 683831"/>
              <a:gd name="connsiteX1" fmla="*/ 0 w 1626394"/>
              <a:gd name="connsiteY1" fmla="*/ 533498 h 683831"/>
              <a:gd name="connsiteX2" fmla="*/ 1626394 w 1626394"/>
              <a:gd name="connsiteY2" fmla="*/ 12004 h 683831"/>
              <a:gd name="connsiteX3" fmla="*/ 621506 w 1626394"/>
              <a:gd name="connsiteY3" fmla="*/ 238223 h 683831"/>
              <a:gd name="connsiteX4" fmla="*/ 0 w 1626394"/>
              <a:gd name="connsiteY4" fmla="*/ 4860 h 683831"/>
              <a:gd name="connsiteX0" fmla="*/ 0 w 1626394"/>
              <a:gd name="connsiteY0" fmla="*/ 4860 h 683831"/>
              <a:gd name="connsiteX1" fmla="*/ 0 w 1626394"/>
              <a:gd name="connsiteY1" fmla="*/ 533498 h 683831"/>
              <a:gd name="connsiteX2" fmla="*/ 1626394 w 1626394"/>
              <a:gd name="connsiteY2" fmla="*/ 12004 h 683831"/>
              <a:gd name="connsiteX3" fmla="*/ 1066800 w 1626394"/>
              <a:gd name="connsiteY3" fmla="*/ 135830 h 683831"/>
              <a:gd name="connsiteX4" fmla="*/ 621506 w 1626394"/>
              <a:gd name="connsiteY4" fmla="*/ 238223 h 683831"/>
              <a:gd name="connsiteX5" fmla="*/ 0 w 1626394"/>
              <a:gd name="connsiteY5" fmla="*/ 4860 h 683831"/>
              <a:gd name="connsiteX0" fmla="*/ 0 w 1626394"/>
              <a:gd name="connsiteY0" fmla="*/ 111917 h 790888"/>
              <a:gd name="connsiteX1" fmla="*/ 0 w 1626394"/>
              <a:gd name="connsiteY1" fmla="*/ 640555 h 790888"/>
              <a:gd name="connsiteX2" fmla="*/ 1626394 w 1626394"/>
              <a:gd name="connsiteY2" fmla="*/ 119061 h 790888"/>
              <a:gd name="connsiteX3" fmla="*/ 923925 w 1626394"/>
              <a:gd name="connsiteY3" fmla="*/ 0 h 790888"/>
              <a:gd name="connsiteX4" fmla="*/ 621506 w 1626394"/>
              <a:gd name="connsiteY4" fmla="*/ 345280 h 790888"/>
              <a:gd name="connsiteX5" fmla="*/ 0 w 1626394"/>
              <a:gd name="connsiteY5" fmla="*/ 111917 h 790888"/>
              <a:gd name="connsiteX0" fmla="*/ 0 w 1626394"/>
              <a:gd name="connsiteY0" fmla="*/ 111917 h 790888"/>
              <a:gd name="connsiteX1" fmla="*/ 0 w 1626394"/>
              <a:gd name="connsiteY1" fmla="*/ 640555 h 790888"/>
              <a:gd name="connsiteX2" fmla="*/ 1626394 w 1626394"/>
              <a:gd name="connsiteY2" fmla="*/ 119061 h 790888"/>
              <a:gd name="connsiteX3" fmla="*/ 1059656 w 1626394"/>
              <a:gd name="connsiteY3" fmla="*/ 23812 h 790888"/>
              <a:gd name="connsiteX4" fmla="*/ 923925 w 1626394"/>
              <a:gd name="connsiteY4" fmla="*/ 0 h 790888"/>
              <a:gd name="connsiteX5" fmla="*/ 621506 w 1626394"/>
              <a:gd name="connsiteY5" fmla="*/ 345280 h 790888"/>
              <a:gd name="connsiteX6" fmla="*/ 0 w 1626394"/>
              <a:gd name="connsiteY6" fmla="*/ 111917 h 790888"/>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35310"/>
              <a:gd name="connsiteY0" fmla="*/ 538161 h 1066802"/>
              <a:gd name="connsiteX1" fmla="*/ 0 w 1635310"/>
              <a:gd name="connsiteY1" fmla="*/ 1066799 h 1066802"/>
              <a:gd name="connsiteX2" fmla="*/ 1626394 w 1635310"/>
              <a:gd name="connsiteY2" fmla="*/ 545305 h 1066802"/>
              <a:gd name="connsiteX3" fmla="*/ 1323974 w 1635310"/>
              <a:gd name="connsiteY3" fmla="*/ 0 h 1066802"/>
              <a:gd name="connsiteX4" fmla="*/ 923925 w 1635310"/>
              <a:gd name="connsiteY4" fmla="*/ 426244 h 1066802"/>
              <a:gd name="connsiteX5" fmla="*/ 621506 w 1635310"/>
              <a:gd name="connsiteY5" fmla="*/ 771524 h 1066802"/>
              <a:gd name="connsiteX6" fmla="*/ 0 w 1635310"/>
              <a:gd name="connsiteY6" fmla="*/ 538161 h 1066802"/>
              <a:gd name="connsiteX0" fmla="*/ 0 w 1632620"/>
              <a:gd name="connsiteY0" fmla="*/ 538161 h 1083110"/>
              <a:gd name="connsiteX1" fmla="*/ 0 w 1632620"/>
              <a:gd name="connsiteY1" fmla="*/ 1066799 h 1083110"/>
              <a:gd name="connsiteX2" fmla="*/ 1626394 w 1632620"/>
              <a:gd name="connsiteY2" fmla="*/ 545305 h 1083110"/>
              <a:gd name="connsiteX3" fmla="*/ 1323974 w 1632620"/>
              <a:gd name="connsiteY3" fmla="*/ 0 h 1083110"/>
              <a:gd name="connsiteX4" fmla="*/ 923925 w 1632620"/>
              <a:gd name="connsiteY4" fmla="*/ 426244 h 1083110"/>
              <a:gd name="connsiteX5" fmla="*/ 621506 w 1632620"/>
              <a:gd name="connsiteY5" fmla="*/ 771524 h 1083110"/>
              <a:gd name="connsiteX6" fmla="*/ 0 w 1632620"/>
              <a:gd name="connsiteY6" fmla="*/ 538161 h 1083110"/>
              <a:gd name="connsiteX0" fmla="*/ 0 w 1638832"/>
              <a:gd name="connsiteY0" fmla="*/ 538161 h 1079262"/>
              <a:gd name="connsiteX1" fmla="*/ 0 w 1638832"/>
              <a:gd name="connsiteY1" fmla="*/ 1066799 h 1079262"/>
              <a:gd name="connsiteX2" fmla="*/ 1626394 w 1638832"/>
              <a:gd name="connsiteY2" fmla="*/ 545305 h 1079262"/>
              <a:gd name="connsiteX3" fmla="*/ 1323974 w 1638832"/>
              <a:gd name="connsiteY3" fmla="*/ 0 h 1079262"/>
              <a:gd name="connsiteX4" fmla="*/ 923925 w 1638832"/>
              <a:gd name="connsiteY4" fmla="*/ 426244 h 1079262"/>
              <a:gd name="connsiteX5" fmla="*/ 621506 w 1638832"/>
              <a:gd name="connsiteY5" fmla="*/ 771524 h 1079262"/>
              <a:gd name="connsiteX6" fmla="*/ 0 w 1638832"/>
              <a:gd name="connsiteY6" fmla="*/ 538161 h 1079262"/>
              <a:gd name="connsiteX0" fmla="*/ 0 w 1629379"/>
              <a:gd name="connsiteY0" fmla="*/ 538161 h 1066897"/>
              <a:gd name="connsiteX1" fmla="*/ 0 w 1629379"/>
              <a:gd name="connsiteY1" fmla="*/ 1066799 h 1066897"/>
              <a:gd name="connsiteX2" fmla="*/ 1616869 w 1629379"/>
              <a:gd name="connsiteY2" fmla="*/ 409574 h 1066897"/>
              <a:gd name="connsiteX3" fmla="*/ 1323974 w 1629379"/>
              <a:gd name="connsiteY3" fmla="*/ 0 h 1066897"/>
              <a:gd name="connsiteX4" fmla="*/ 923925 w 1629379"/>
              <a:gd name="connsiteY4" fmla="*/ 426244 h 1066897"/>
              <a:gd name="connsiteX5" fmla="*/ 621506 w 1629379"/>
              <a:gd name="connsiteY5" fmla="*/ 771524 h 1066897"/>
              <a:gd name="connsiteX6" fmla="*/ 0 w 1629379"/>
              <a:gd name="connsiteY6" fmla="*/ 538161 h 1066897"/>
              <a:gd name="connsiteX0" fmla="*/ 0 w 1620913"/>
              <a:gd name="connsiteY0" fmla="*/ 538161 h 1107877"/>
              <a:gd name="connsiteX1" fmla="*/ 0 w 1620913"/>
              <a:gd name="connsiteY1" fmla="*/ 1066799 h 1107877"/>
              <a:gd name="connsiteX2" fmla="*/ 1616869 w 1620913"/>
              <a:gd name="connsiteY2" fmla="*/ 409574 h 1107877"/>
              <a:gd name="connsiteX3" fmla="*/ 1323974 w 1620913"/>
              <a:gd name="connsiteY3" fmla="*/ 0 h 1107877"/>
              <a:gd name="connsiteX4" fmla="*/ 923925 w 1620913"/>
              <a:gd name="connsiteY4" fmla="*/ 426244 h 1107877"/>
              <a:gd name="connsiteX5" fmla="*/ 621506 w 1620913"/>
              <a:gd name="connsiteY5" fmla="*/ 771524 h 1107877"/>
              <a:gd name="connsiteX6" fmla="*/ 0 w 1620913"/>
              <a:gd name="connsiteY6" fmla="*/ 538161 h 1107877"/>
              <a:gd name="connsiteX0" fmla="*/ 0 w 1620913"/>
              <a:gd name="connsiteY0" fmla="*/ 538161 h 1218265"/>
              <a:gd name="connsiteX1" fmla="*/ 0 w 1620913"/>
              <a:gd name="connsiteY1" fmla="*/ 1066799 h 1218265"/>
              <a:gd name="connsiteX2" fmla="*/ 1616869 w 1620913"/>
              <a:gd name="connsiteY2" fmla="*/ 409574 h 1218265"/>
              <a:gd name="connsiteX3" fmla="*/ 1323974 w 1620913"/>
              <a:gd name="connsiteY3" fmla="*/ 0 h 1218265"/>
              <a:gd name="connsiteX4" fmla="*/ 923925 w 1620913"/>
              <a:gd name="connsiteY4" fmla="*/ 426244 h 1218265"/>
              <a:gd name="connsiteX5" fmla="*/ 621506 w 1620913"/>
              <a:gd name="connsiteY5" fmla="*/ 771524 h 1218265"/>
              <a:gd name="connsiteX6" fmla="*/ 0 w 1620913"/>
              <a:gd name="connsiteY6" fmla="*/ 538161 h 1218265"/>
              <a:gd name="connsiteX0" fmla="*/ 0 w 1620913"/>
              <a:gd name="connsiteY0" fmla="*/ 538161 h 1066799"/>
              <a:gd name="connsiteX1" fmla="*/ 0 w 1620913"/>
              <a:gd name="connsiteY1" fmla="*/ 1066799 h 1066799"/>
              <a:gd name="connsiteX2" fmla="*/ 1616869 w 1620913"/>
              <a:gd name="connsiteY2" fmla="*/ 409574 h 1066799"/>
              <a:gd name="connsiteX3" fmla="*/ 1323974 w 1620913"/>
              <a:gd name="connsiteY3" fmla="*/ 0 h 1066799"/>
              <a:gd name="connsiteX4" fmla="*/ 923925 w 1620913"/>
              <a:gd name="connsiteY4" fmla="*/ 426244 h 1066799"/>
              <a:gd name="connsiteX5" fmla="*/ 621506 w 1620913"/>
              <a:gd name="connsiteY5" fmla="*/ 771524 h 1066799"/>
              <a:gd name="connsiteX6" fmla="*/ 0 w 1620913"/>
              <a:gd name="connsiteY6" fmla="*/ 538161 h 1066799"/>
              <a:gd name="connsiteX0" fmla="*/ 0 w 1620913"/>
              <a:gd name="connsiteY0" fmla="*/ 538161 h 1213299"/>
              <a:gd name="connsiteX1" fmla="*/ 0 w 1620913"/>
              <a:gd name="connsiteY1" fmla="*/ 1066799 h 1213299"/>
              <a:gd name="connsiteX2" fmla="*/ 1616869 w 1620913"/>
              <a:gd name="connsiteY2" fmla="*/ 409574 h 1213299"/>
              <a:gd name="connsiteX3" fmla="*/ 1323974 w 1620913"/>
              <a:gd name="connsiteY3" fmla="*/ 0 h 1213299"/>
              <a:gd name="connsiteX4" fmla="*/ 923925 w 1620913"/>
              <a:gd name="connsiteY4" fmla="*/ 426244 h 1213299"/>
              <a:gd name="connsiteX5" fmla="*/ 621506 w 1620913"/>
              <a:gd name="connsiteY5" fmla="*/ 771524 h 1213299"/>
              <a:gd name="connsiteX6" fmla="*/ 0 w 1620913"/>
              <a:gd name="connsiteY6" fmla="*/ 538161 h 121329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32881"/>
              <a:gd name="connsiteY0" fmla="*/ 538161 h 1232035"/>
              <a:gd name="connsiteX1" fmla="*/ 0 w 1632881"/>
              <a:gd name="connsiteY1" fmla="*/ 1066799 h 1232035"/>
              <a:gd name="connsiteX2" fmla="*/ 1621631 w 1632881"/>
              <a:gd name="connsiteY2" fmla="*/ 523874 h 1232035"/>
              <a:gd name="connsiteX3" fmla="*/ 1323974 w 1632881"/>
              <a:gd name="connsiteY3" fmla="*/ 0 h 1232035"/>
              <a:gd name="connsiteX4" fmla="*/ 923925 w 1632881"/>
              <a:gd name="connsiteY4" fmla="*/ 426244 h 1232035"/>
              <a:gd name="connsiteX5" fmla="*/ 621506 w 1632881"/>
              <a:gd name="connsiteY5" fmla="*/ 771524 h 1232035"/>
              <a:gd name="connsiteX6" fmla="*/ 0 w 1632881"/>
              <a:gd name="connsiteY6" fmla="*/ 538161 h 1232035"/>
              <a:gd name="connsiteX0" fmla="*/ 0 w 1622936"/>
              <a:gd name="connsiteY0" fmla="*/ 538161 h 1236750"/>
              <a:gd name="connsiteX1" fmla="*/ 0 w 1622936"/>
              <a:gd name="connsiteY1" fmla="*/ 1066799 h 1236750"/>
              <a:gd name="connsiteX2" fmla="*/ 1621631 w 1622936"/>
              <a:gd name="connsiteY2" fmla="*/ 523874 h 1236750"/>
              <a:gd name="connsiteX3" fmla="*/ 1323974 w 1622936"/>
              <a:gd name="connsiteY3" fmla="*/ 0 h 1236750"/>
              <a:gd name="connsiteX4" fmla="*/ 923925 w 1622936"/>
              <a:gd name="connsiteY4" fmla="*/ 426244 h 1236750"/>
              <a:gd name="connsiteX5" fmla="*/ 621506 w 1622936"/>
              <a:gd name="connsiteY5" fmla="*/ 771524 h 1236750"/>
              <a:gd name="connsiteX6" fmla="*/ 0 w 1622936"/>
              <a:gd name="connsiteY6" fmla="*/ 538161 h 1236750"/>
              <a:gd name="connsiteX0" fmla="*/ 0 w 1627932"/>
              <a:gd name="connsiteY0" fmla="*/ 538161 h 1227283"/>
              <a:gd name="connsiteX1" fmla="*/ 0 w 1627932"/>
              <a:gd name="connsiteY1" fmla="*/ 1066799 h 1227283"/>
              <a:gd name="connsiteX2" fmla="*/ 1621631 w 1627932"/>
              <a:gd name="connsiteY2" fmla="*/ 523874 h 1227283"/>
              <a:gd name="connsiteX3" fmla="*/ 1323974 w 1627932"/>
              <a:gd name="connsiteY3" fmla="*/ 0 h 1227283"/>
              <a:gd name="connsiteX4" fmla="*/ 923925 w 1627932"/>
              <a:gd name="connsiteY4" fmla="*/ 426244 h 1227283"/>
              <a:gd name="connsiteX5" fmla="*/ 621506 w 1627932"/>
              <a:gd name="connsiteY5" fmla="*/ 771524 h 1227283"/>
              <a:gd name="connsiteX6" fmla="*/ 0 w 1627932"/>
              <a:gd name="connsiteY6" fmla="*/ 538161 h 1227283"/>
              <a:gd name="connsiteX0" fmla="*/ 0 w 1627932"/>
              <a:gd name="connsiteY0" fmla="*/ 538161 h 1066799"/>
              <a:gd name="connsiteX1" fmla="*/ 0 w 1627932"/>
              <a:gd name="connsiteY1" fmla="*/ 1066799 h 1066799"/>
              <a:gd name="connsiteX2" fmla="*/ 1621631 w 1627932"/>
              <a:gd name="connsiteY2" fmla="*/ 523874 h 1066799"/>
              <a:gd name="connsiteX3" fmla="*/ 1323974 w 1627932"/>
              <a:gd name="connsiteY3" fmla="*/ 0 h 1066799"/>
              <a:gd name="connsiteX4" fmla="*/ 923925 w 1627932"/>
              <a:gd name="connsiteY4" fmla="*/ 426244 h 1066799"/>
              <a:gd name="connsiteX5" fmla="*/ 621506 w 1627932"/>
              <a:gd name="connsiteY5" fmla="*/ 771524 h 1066799"/>
              <a:gd name="connsiteX6" fmla="*/ 0 w 1627932"/>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134969"/>
              <a:gd name="connsiteX1" fmla="*/ 0 w 1627647"/>
              <a:gd name="connsiteY1" fmla="*/ 1066799 h 1134969"/>
              <a:gd name="connsiteX2" fmla="*/ 1621631 w 1627647"/>
              <a:gd name="connsiteY2" fmla="*/ 523874 h 1134969"/>
              <a:gd name="connsiteX3" fmla="*/ 1323974 w 1627647"/>
              <a:gd name="connsiteY3" fmla="*/ 0 h 1134969"/>
              <a:gd name="connsiteX4" fmla="*/ 923925 w 1627647"/>
              <a:gd name="connsiteY4" fmla="*/ 426244 h 1134969"/>
              <a:gd name="connsiteX5" fmla="*/ 621506 w 1627647"/>
              <a:gd name="connsiteY5" fmla="*/ 771524 h 1134969"/>
              <a:gd name="connsiteX6" fmla="*/ 0 w 1627647"/>
              <a:gd name="connsiteY6" fmla="*/ 538161 h 1134969"/>
              <a:gd name="connsiteX0" fmla="*/ 0 w 1627647"/>
              <a:gd name="connsiteY0" fmla="*/ 538161 h 1213483"/>
              <a:gd name="connsiteX1" fmla="*/ 0 w 1627647"/>
              <a:gd name="connsiteY1" fmla="*/ 1066799 h 1213483"/>
              <a:gd name="connsiteX2" fmla="*/ 1621631 w 1627647"/>
              <a:gd name="connsiteY2" fmla="*/ 523874 h 1213483"/>
              <a:gd name="connsiteX3" fmla="*/ 1323974 w 1627647"/>
              <a:gd name="connsiteY3" fmla="*/ 0 h 1213483"/>
              <a:gd name="connsiteX4" fmla="*/ 923925 w 1627647"/>
              <a:gd name="connsiteY4" fmla="*/ 426244 h 1213483"/>
              <a:gd name="connsiteX5" fmla="*/ 621506 w 1627647"/>
              <a:gd name="connsiteY5" fmla="*/ 771524 h 1213483"/>
              <a:gd name="connsiteX6" fmla="*/ 0 w 1627647"/>
              <a:gd name="connsiteY6" fmla="*/ 538161 h 1213483"/>
              <a:gd name="connsiteX0" fmla="*/ 0 w 1627647"/>
              <a:gd name="connsiteY0" fmla="*/ 538161 h 1190326"/>
              <a:gd name="connsiteX1" fmla="*/ 0 w 1627647"/>
              <a:gd name="connsiteY1" fmla="*/ 1066799 h 1190326"/>
              <a:gd name="connsiteX2" fmla="*/ 1621631 w 1627647"/>
              <a:gd name="connsiteY2" fmla="*/ 523874 h 1190326"/>
              <a:gd name="connsiteX3" fmla="*/ 1323974 w 1627647"/>
              <a:gd name="connsiteY3" fmla="*/ 0 h 1190326"/>
              <a:gd name="connsiteX4" fmla="*/ 923925 w 1627647"/>
              <a:gd name="connsiteY4" fmla="*/ 426244 h 1190326"/>
              <a:gd name="connsiteX5" fmla="*/ 621506 w 1627647"/>
              <a:gd name="connsiteY5" fmla="*/ 771524 h 1190326"/>
              <a:gd name="connsiteX6" fmla="*/ 0 w 1627647"/>
              <a:gd name="connsiteY6" fmla="*/ 538161 h 1190326"/>
              <a:gd name="connsiteX0" fmla="*/ 0 w 1627647"/>
              <a:gd name="connsiteY0" fmla="*/ 538161 h 1219698"/>
              <a:gd name="connsiteX1" fmla="*/ 0 w 1627647"/>
              <a:gd name="connsiteY1" fmla="*/ 1066799 h 1219698"/>
              <a:gd name="connsiteX2" fmla="*/ 1621631 w 1627647"/>
              <a:gd name="connsiteY2" fmla="*/ 523874 h 1219698"/>
              <a:gd name="connsiteX3" fmla="*/ 1323974 w 1627647"/>
              <a:gd name="connsiteY3" fmla="*/ 0 h 1219698"/>
              <a:gd name="connsiteX4" fmla="*/ 923925 w 1627647"/>
              <a:gd name="connsiteY4" fmla="*/ 426244 h 1219698"/>
              <a:gd name="connsiteX5" fmla="*/ 621506 w 1627647"/>
              <a:gd name="connsiteY5" fmla="*/ 771524 h 1219698"/>
              <a:gd name="connsiteX6" fmla="*/ 0 w 1627647"/>
              <a:gd name="connsiteY6" fmla="*/ 538161 h 1219698"/>
              <a:gd name="connsiteX0" fmla="*/ 0 w 1627647"/>
              <a:gd name="connsiteY0" fmla="*/ 538161 h 1232307"/>
              <a:gd name="connsiteX1" fmla="*/ 0 w 1627647"/>
              <a:gd name="connsiteY1" fmla="*/ 1066799 h 1232307"/>
              <a:gd name="connsiteX2" fmla="*/ 1621631 w 1627647"/>
              <a:gd name="connsiteY2" fmla="*/ 523874 h 1232307"/>
              <a:gd name="connsiteX3" fmla="*/ 1323974 w 1627647"/>
              <a:gd name="connsiteY3" fmla="*/ 0 h 1232307"/>
              <a:gd name="connsiteX4" fmla="*/ 923925 w 1627647"/>
              <a:gd name="connsiteY4" fmla="*/ 426244 h 1232307"/>
              <a:gd name="connsiteX5" fmla="*/ 621506 w 1627647"/>
              <a:gd name="connsiteY5" fmla="*/ 771524 h 1232307"/>
              <a:gd name="connsiteX6" fmla="*/ 0 w 1627647"/>
              <a:gd name="connsiteY6" fmla="*/ 538161 h 1232307"/>
              <a:gd name="connsiteX0" fmla="*/ 0 w 1627647"/>
              <a:gd name="connsiteY0" fmla="*/ 538161 h 1217230"/>
              <a:gd name="connsiteX1" fmla="*/ 0 w 1627647"/>
              <a:gd name="connsiteY1" fmla="*/ 1066799 h 1217230"/>
              <a:gd name="connsiteX2" fmla="*/ 1621631 w 1627647"/>
              <a:gd name="connsiteY2" fmla="*/ 523874 h 1217230"/>
              <a:gd name="connsiteX3" fmla="*/ 1323974 w 1627647"/>
              <a:gd name="connsiteY3" fmla="*/ 0 h 1217230"/>
              <a:gd name="connsiteX4" fmla="*/ 923925 w 1627647"/>
              <a:gd name="connsiteY4" fmla="*/ 426244 h 1217230"/>
              <a:gd name="connsiteX5" fmla="*/ 621506 w 1627647"/>
              <a:gd name="connsiteY5" fmla="*/ 771524 h 1217230"/>
              <a:gd name="connsiteX6" fmla="*/ 0 w 1627647"/>
              <a:gd name="connsiteY6" fmla="*/ 538161 h 1217230"/>
              <a:gd name="connsiteX0" fmla="*/ 0 w 1627647"/>
              <a:gd name="connsiteY0" fmla="*/ 538161 h 1188997"/>
              <a:gd name="connsiteX1" fmla="*/ 0 w 1627647"/>
              <a:gd name="connsiteY1" fmla="*/ 1066799 h 1188997"/>
              <a:gd name="connsiteX2" fmla="*/ 1621631 w 1627647"/>
              <a:gd name="connsiteY2" fmla="*/ 523874 h 1188997"/>
              <a:gd name="connsiteX3" fmla="*/ 1323974 w 1627647"/>
              <a:gd name="connsiteY3" fmla="*/ 0 h 1188997"/>
              <a:gd name="connsiteX4" fmla="*/ 923925 w 1627647"/>
              <a:gd name="connsiteY4" fmla="*/ 426244 h 1188997"/>
              <a:gd name="connsiteX5" fmla="*/ 621506 w 1627647"/>
              <a:gd name="connsiteY5" fmla="*/ 771524 h 1188997"/>
              <a:gd name="connsiteX6" fmla="*/ 0 w 1627647"/>
              <a:gd name="connsiteY6" fmla="*/ 538161 h 1188997"/>
              <a:gd name="connsiteX0" fmla="*/ 0 w 1627647"/>
              <a:gd name="connsiteY0" fmla="*/ 538161 h 1216261"/>
              <a:gd name="connsiteX1" fmla="*/ 0 w 1627647"/>
              <a:gd name="connsiteY1" fmla="*/ 1066799 h 1216261"/>
              <a:gd name="connsiteX2" fmla="*/ 1621631 w 1627647"/>
              <a:gd name="connsiteY2" fmla="*/ 523874 h 1216261"/>
              <a:gd name="connsiteX3" fmla="*/ 1323974 w 1627647"/>
              <a:gd name="connsiteY3" fmla="*/ 0 h 1216261"/>
              <a:gd name="connsiteX4" fmla="*/ 923925 w 1627647"/>
              <a:gd name="connsiteY4" fmla="*/ 426244 h 1216261"/>
              <a:gd name="connsiteX5" fmla="*/ 621506 w 1627647"/>
              <a:gd name="connsiteY5" fmla="*/ 771524 h 1216261"/>
              <a:gd name="connsiteX6" fmla="*/ 0 w 1627647"/>
              <a:gd name="connsiteY6" fmla="*/ 538161 h 1216261"/>
              <a:gd name="connsiteX0" fmla="*/ 0 w 1627647"/>
              <a:gd name="connsiteY0" fmla="*/ 538161 h 1206398"/>
              <a:gd name="connsiteX1" fmla="*/ 0 w 1627647"/>
              <a:gd name="connsiteY1" fmla="*/ 1066799 h 1206398"/>
              <a:gd name="connsiteX2" fmla="*/ 1621631 w 1627647"/>
              <a:gd name="connsiteY2" fmla="*/ 523874 h 1206398"/>
              <a:gd name="connsiteX3" fmla="*/ 1323974 w 1627647"/>
              <a:gd name="connsiteY3" fmla="*/ 0 h 1206398"/>
              <a:gd name="connsiteX4" fmla="*/ 923925 w 1627647"/>
              <a:gd name="connsiteY4" fmla="*/ 426244 h 1206398"/>
              <a:gd name="connsiteX5" fmla="*/ 621506 w 1627647"/>
              <a:gd name="connsiteY5" fmla="*/ 771524 h 1206398"/>
              <a:gd name="connsiteX6" fmla="*/ 0 w 1627647"/>
              <a:gd name="connsiteY6" fmla="*/ 538161 h 1206398"/>
              <a:gd name="connsiteX0" fmla="*/ 0 w 1627647"/>
              <a:gd name="connsiteY0" fmla="*/ 538161 h 1218880"/>
              <a:gd name="connsiteX1" fmla="*/ 0 w 1627647"/>
              <a:gd name="connsiteY1" fmla="*/ 1066799 h 1218880"/>
              <a:gd name="connsiteX2" fmla="*/ 1621631 w 1627647"/>
              <a:gd name="connsiteY2" fmla="*/ 523874 h 1218880"/>
              <a:gd name="connsiteX3" fmla="*/ 1323974 w 1627647"/>
              <a:gd name="connsiteY3" fmla="*/ 0 h 1218880"/>
              <a:gd name="connsiteX4" fmla="*/ 923925 w 1627647"/>
              <a:gd name="connsiteY4" fmla="*/ 426244 h 1218880"/>
              <a:gd name="connsiteX5" fmla="*/ 621506 w 1627647"/>
              <a:gd name="connsiteY5" fmla="*/ 771524 h 1218880"/>
              <a:gd name="connsiteX6" fmla="*/ 0 w 1627647"/>
              <a:gd name="connsiteY6" fmla="*/ 538161 h 1218880"/>
              <a:gd name="connsiteX0" fmla="*/ 0 w 1627647"/>
              <a:gd name="connsiteY0" fmla="*/ 538161 h 1211596"/>
              <a:gd name="connsiteX1" fmla="*/ 0 w 1627647"/>
              <a:gd name="connsiteY1" fmla="*/ 1066799 h 1211596"/>
              <a:gd name="connsiteX2" fmla="*/ 1621631 w 1627647"/>
              <a:gd name="connsiteY2" fmla="*/ 523874 h 1211596"/>
              <a:gd name="connsiteX3" fmla="*/ 1323974 w 1627647"/>
              <a:gd name="connsiteY3" fmla="*/ 0 h 1211596"/>
              <a:gd name="connsiteX4" fmla="*/ 923925 w 1627647"/>
              <a:gd name="connsiteY4" fmla="*/ 426244 h 1211596"/>
              <a:gd name="connsiteX5" fmla="*/ 621506 w 1627647"/>
              <a:gd name="connsiteY5" fmla="*/ 771524 h 1211596"/>
              <a:gd name="connsiteX6" fmla="*/ 0 w 1627647"/>
              <a:gd name="connsiteY6" fmla="*/ 538161 h 1211596"/>
              <a:gd name="connsiteX0" fmla="*/ 0 w 1627647"/>
              <a:gd name="connsiteY0" fmla="*/ 538161 h 1217962"/>
              <a:gd name="connsiteX1" fmla="*/ 0 w 1627647"/>
              <a:gd name="connsiteY1" fmla="*/ 1066799 h 1217962"/>
              <a:gd name="connsiteX2" fmla="*/ 1621631 w 1627647"/>
              <a:gd name="connsiteY2" fmla="*/ 523874 h 1217962"/>
              <a:gd name="connsiteX3" fmla="*/ 1323974 w 1627647"/>
              <a:gd name="connsiteY3" fmla="*/ 0 h 1217962"/>
              <a:gd name="connsiteX4" fmla="*/ 923925 w 1627647"/>
              <a:gd name="connsiteY4" fmla="*/ 426244 h 1217962"/>
              <a:gd name="connsiteX5" fmla="*/ 621506 w 1627647"/>
              <a:gd name="connsiteY5" fmla="*/ 771524 h 1217962"/>
              <a:gd name="connsiteX6" fmla="*/ 0 w 1627647"/>
              <a:gd name="connsiteY6" fmla="*/ 538161 h 1217962"/>
              <a:gd name="connsiteX0" fmla="*/ 0 w 1627647"/>
              <a:gd name="connsiteY0" fmla="*/ 538161 h 1218399"/>
              <a:gd name="connsiteX1" fmla="*/ 0 w 1627647"/>
              <a:gd name="connsiteY1" fmla="*/ 1066799 h 1218399"/>
              <a:gd name="connsiteX2" fmla="*/ 1621631 w 1627647"/>
              <a:gd name="connsiteY2" fmla="*/ 523874 h 1218399"/>
              <a:gd name="connsiteX3" fmla="*/ 1323974 w 1627647"/>
              <a:gd name="connsiteY3" fmla="*/ 0 h 1218399"/>
              <a:gd name="connsiteX4" fmla="*/ 923925 w 1627647"/>
              <a:gd name="connsiteY4" fmla="*/ 426244 h 1218399"/>
              <a:gd name="connsiteX5" fmla="*/ 621506 w 1627647"/>
              <a:gd name="connsiteY5" fmla="*/ 771524 h 1218399"/>
              <a:gd name="connsiteX6" fmla="*/ 0 w 1627647"/>
              <a:gd name="connsiteY6" fmla="*/ 538161 h 121839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23925 w 1627647"/>
              <a:gd name="connsiteY4" fmla="*/ 426244 h 1212839"/>
              <a:gd name="connsiteX5" fmla="*/ 621506 w 1627647"/>
              <a:gd name="connsiteY5" fmla="*/ 771524 h 1212839"/>
              <a:gd name="connsiteX6" fmla="*/ 0 w 1627647"/>
              <a:gd name="connsiteY6"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1078707 w 1627647"/>
              <a:gd name="connsiteY4" fmla="*/ 257177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595313 w 1627647"/>
              <a:gd name="connsiteY4" fmla="*/ 185739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73932 w 1627647"/>
              <a:gd name="connsiteY4" fmla="*/ 85727 h 1212839"/>
              <a:gd name="connsiteX5" fmla="*/ 595313 w 1627647"/>
              <a:gd name="connsiteY5" fmla="*/ 185739 h 1212839"/>
              <a:gd name="connsiteX6" fmla="*/ 923925 w 1627647"/>
              <a:gd name="connsiteY6" fmla="*/ 426244 h 1212839"/>
              <a:gd name="connsiteX7" fmla="*/ 621506 w 1627647"/>
              <a:gd name="connsiteY7" fmla="*/ 771524 h 1212839"/>
              <a:gd name="connsiteX8" fmla="*/ 0 w 1627647"/>
              <a:gd name="connsiteY8" fmla="*/ 538161 h 1212839"/>
              <a:gd name="connsiteX0" fmla="*/ 0 w 1627647"/>
              <a:gd name="connsiteY0" fmla="*/ 745328 h 1420006"/>
              <a:gd name="connsiteX1" fmla="*/ 0 w 1627647"/>
              <a:gd name="connsiteY1" fmla="*/ 1273966 h 1420006"/>
              <a:gd name="connsiteX2" fmla="*/ 1621631 w 1627647"/>
              <a:gd name="connsiteY2" fmla="*/ 731041 h 1420006"/>
              <a:gd name="connsiteX3" fmla="*/ 1323974 w 1627647"/>
              <a:gd name="connsiteY3" fmla="*/ 207167 h 1420006"/>
              <a:gd name="connsiteX4" fmla="*/ 835820 w 1627647"/>
              <a:gd name="connsiteY4" fmla="*/ 0 h 1420006"/>
              <a:gd name="connsiteX5" fmla="*/ 595313 w 1627647"/>
              <a:gd name="connsiteY5" fmla="*/ 392906 h 1420006"/>
              <a:gd name="connsiteX6" fmla="*/ 923925 w 1627647"/>
              <a:gd name="connsiteY6" fmla="*/ 633411 h 1420006"/>
              <a:gd name="connsiteX7" fmla="*/ 621506 w 1627647"/>
              <a:gd name="connsiteY7" fmla="*/ 978691 h 1420006"/>
              <a:gd name="connsiteX8" fmla="*/ 0 w 1627647"/>
              <a:gd name="connsiteY8" fmla="*/ 745328 h 1420006"/>
              <a:gd name="connsiteX0" fmla="*/ 0 w 1591281"/>
              <a:gd name="connsiteY0" fmla="*/ 745328 h 1469663"/>
              <a:gd name="connsiteX1" fmla="*/ 0 w 1591281"/>
              <a:gd name="connsiteY1" fmla="*/ 1273966 h 1469663"/>
              <a:gd name="connsiteX2" fmla="*/ 1574006 w 1591281"/>
              <a:gd name="connsiteY2" fmla="*/ 928685 h 1469663"/>
              <a:gd name="connsiteX3" fmla="*/ 1323974 w 1591281"/>
              <a:gd name="connsiteY3" fmla="*/ 207167 h 1469663"/>
              <a:gd name="connsiteX4" fmla="*/ 835820 w 1591281"/>
              <a:gd name="connsiteY4" fmla="*/ 0 h 1469663"/>
              <a:gd name="connsiteX5" fmla="*/ 595313 w 1591281"/>
              <a:gd name="connsiteY5" fmla="*/ 392906 h 1469663"/>
              <a:gd name="connsiteX6" fmla="*/ 923925 w 1591281"/>
              <a:gd name="connsiteY6" fmla="*/ 633411 h 1469663"/>
              <a:gd name="connsiteX7" fmla="*/ 621506 w 1591281"/>
              <a:gd name="connsiteY7" fmla="*/ 978691 h 1469663"/>
              <a:gd name="connsiteX8" fmla="*/ 0 w 1591281"/>
              <a:gd name="connsiteY8" fmla="*/ 745328 h 1469663"/>
              <a:gd name="connsiteX0" fmla="*/ 0 w 1591281"/>
              <a:gd name="connsiteY0" fmla="*/ 745328 h 1425021"/>
              <a:gd name="connsiteX1" fmla="*/ 0 w 1591281"/>
              <a:gd name="connsiteY1" fmla="*/ 1273966 h 1425021"/>
              <a:gd name="connsiteX2" fmla="*/ 1574006 w 1591281"/>
              <a:gd name="connsiteY2" fmla="*/ 928685 h 1425021"/>
              <a:gd name="connsiteX3" fmla="*/ 1323974 w 1591281"/>
              <a:gd name="connsiteY3" fmla="*/ 207167 h 1425021"/>
              <a:gd name="connsiteX4" fmla="*/ 835820 w 1591281"/>
              <a:gd name="connsiteY4" fmla="*/ 0 h 1425021"/>
              <a:gd name="connsiteX5" fmla="*/ 595313 w 1591281"/>
              <a:gd name="connsiteY5" fmla="*/ 392906 h 1425021"/>
              <a:gd name="connsiteX6" fmla="*/ 923925 w 1591281"/>
              <a:gd name="connsiteY6" fmla="*/ 633411 h 1425021"/>
              <a:gd name="connsiteX7" fmla="*/ 621506 w 1591281"/>
              <a:gd name="connsiteY7" fmla="*/ 978691 h 1425021"/>
              <a:gd name="connsiteX8" fmla="*/ 0 w 1591281"/>
              <a:gd name="connsiteY8" fmla="*/ 745328 h 1425021"/>
              <a:gd name="connsiteX0" fmla="*/ 0 w 1622856"/>
              <a:gd name="connsiteY0" fmla="*/ 745328 h 1425021"/>
              <a:gd name="connsiteX1" fmla="*/ 0 w 1622856"/>
              <a:gd name="connsiteY1" fmla="*/ 1273966 h 1425021"/>
              <a:gd name="connsiteX2" fmla="*/ 1574006 w 1622856"/>
              <a:gd name="connsiteY2" fmla="*/ 928685 h 1425021"/>
              <a:gd name="connsiteX3" fmla="*/ 1323974 w 1622856"/>
              <a:gd name="connsiteY3" fmla="*/ 207167 h 1425021"/>
              <a:gd name="connsiteX4" fmla="*/ 835820 w 1622856"/>
              <a:gd name="connsiteY4" fmla="*/ 0 h 1425021"/>
              <a:gd name="connsiteX5" fmla="*/ 595313 w 1622856"/>
              <a:gd name="connsiteY5" fmla="*/ 392906 h 1425021"/>
              <a:gd name="connsiteX6" fmla="*/ 923925 w 1622856"/>
              <a:gd name="connsiteY6" fmla="*/ 633411 h 1425021"/>
              <a:gd name="connsiteX7" fmla="*/ 621506 w 1622856"/>
              <a:gd name="connsiteY7" fmla="*/ 978691 h 1425021"/>
              <a:gd name="connsiteX8" fmla="*/ 0 w 1622856"/>
              <a:gd name="connsiteY8" fmla="*/ 745328 h 1425021"/>
              <a:gd name="connsiteX0" fmla="*/ 0 w 1608710"/>
              <a:gd name="connsiteY0" fmla="*/ 745328 h 1425021"/>
              <a:gd name="connsiteX1" fmla="*/ 0 w 1608710"/>
              <a:gd name="connsiteY1" fmla="*/ 1273966 h 1425021"/>
              <a:gd name="connsiteX2" fmla="*/ 1574006 w 1608710"/>
              <a:gd name="connsiteY2" fmla="*/ 928685 h 1425021"/>
              <a:gd name="connsiteX3" fmla="*/ 1264443 w 1608710"/>
              <a:gd name="connsiteY3" fmla="*/ 166686 h 1425021"/>
              <a:gd name="connsiteX4" fmla="*/ 835820 w 1608710"/>
              <a:gd name="connsiteY4" fmla="*/ 0 h 1425021"/>
              <a:gd name="connsiteX5" fmla="*/ 595313 w 1608710"/>
              <a:gd name="connsiteY5" fmla="*/ 392906 h 1425021"/>
              <a:gd name="connsiteX6" fmla="*/ 923925 w 1608710"/>
              <a:gd name="connsiteY6" fmla="*/ 633411 h 1425021"/>
              <a:gd name="connsiteX7" fmla="*/ 621506 w 1608710"/>
              <a:gd name="connsiteY7" fmla="*/ 978691 h 1425021"/>
              <a:gd name="connsiteX8" fmla="*/ 0 w 1608710"/>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709613 w 1623138"/>
              <a:gd name="connsiteY5" fmla="*/ 207169 h 1425021"/>
              <a:gd name="connsiteX6" fmla="*/ 595313 w 1623138"/>
              <a:gd name="connsiteY6" fmla="*/ 392906 h 1425021"/>
              <a:gd name="connsiteX7" fmla="*/ 923925 w 1623138"/>
              <a:gd name="connsiteY7" fmla="*/ 633411 h 1425021"/>
              <a:gd name="connsiteX8" fmla="*/ 621506 w 1623138"/>
              <a:gd name="connsiteY8" fmla="*/ 978691 h 1425021"/>
              <a:gd name="connsiteX9" fmla="*/ 0 w 1623138"/>
              <a:gd name="connsiteY9" fmla="*/ 745328 h 1425021"/>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421482 w 1623138"/>
              <a:gd name="connsiteY5" fmla="*/ 0 h 1477409"/>
              <a:gd name="connsiteX6" fmla="*/ 595313 w 1623138"/>
              <a:gd name="connsiteY6" fmla="*/ 445294 h 1477409"/>
              <a:gd name="connsiteX7" fmla="*/ 923925 w 1623138"/>
              <a:gd name="connsiteY7" fmla="*/ 685799 h 1477409"/>
              <a:gd name="connsiteX8" fmla="*/ 621506 w 1623138"/>
              <a:gd name="connsiteY8" fmla="*/ 1031079 h 1477409"/>
              <a:gd name="connsiteX9" fmla="*/ 0 w 1623138"/>
              <a:gd name="connsiteY9" fmla="*/ 797716 h 1477409"/>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654844 w 1623138"/>
              <a:gd name="connsiteY5" fmla="*/ 26194 h 1477409"/>
              <a:gd name="connsiteX6" fmla="*/ 421482 w 1623138"/>
              <a:gd name="connsiteY6" fmla="*/ 0 h 1477409"/>
              <a:gd name="connsiteX7" fmla="*/ 595313 w 1623138"/>
              <a:gd name="connsiteY7" fmla="*/ 445294 h 1477409"/>
              <a:gd name="connsiteX8" fmla="*/ 923925 w 1623138"/>
              <a:gd name="connsiteY8" fmla="*/ 685799 h 1477409"/>
              <a:gd name="connsiteX9" fmla="*/ 621506 w 1623138"/>
              <a:gd name="connsiteY9" fmla="*/ 1031079 h 1477409"/>
              <a:gd name="connsiteX10" fmla="*/ 0 w 1623138"/>
              <a:gd name="connsiteY10" fmla="*/ 797716 h 1477409"/>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652572"/>
              <a:gd name="connsiteX1" fmla="*/ 0 w 1623138"/>
              <a:gd name="connsiteY1" fmla="*/ 1647822 h 1652572"/>
              <a:gd name="connsiteX2" fmla="*/ 1574006 w 1623138"/>
              <a:gd name="connsiteY2" fmla="*/ 1302541 h 1652572"/>
              <a:gd name="connsiteX3" fmla="*/ 1264443 w 1623138"/>
              <a:gd name="connsiteY3" fmla="*/ 540542 h 1652572"/>
              <a:gd name="connsiteX4" fmla="*/ 835820 w 1623138"/>
              <a:gd name="connsiteY4" fmla="*/ 373856 h 1652572"/>
              <a:gd name="connsiteX5" fmla="*/ 807244 w 1623138"/>
              <a:gd name="connsiteY5" fmla="*/ 0 h 1652572"/>
              <a:gd name="connsiteX6" fmla="*/ 421482 w 1623138"/>
              <a:gd name="connsiteY6" fmla="*/ 321468 h 1652572"/>
              <a:gd name="connsiteX7" fmla="*/ 595313 w 1623138"/>
              <a:gd name="connsiteY7" fmla="*/ 766762 h 1652572"/>
              <a:gd name="connsiteX8" fmla="*/ 923925 w 1623138"/>
              <a:gd name="connsiteY8" fmla="*/ 1007267 h 1652572"/>
              <a:gd name="connsiteX9" fmla="*/ 621506 w 1623138"/>
              <a:gd name="connsiteY9" fmla="*/ 1352547 h 1652572"/>
              <a:gd name="connsiteX10" fmla="*/ 0 w 1623138"/>
              <a:gd name="connsiteY10" fmla="*/ 1119184 h 1652572"/>
              <a:gd name="connsiteX0" fmla="*/ 0 w 1627271"/>
              <a:gd name="connsiteY0" fmla="*/ 1119184 h 1712926"/>
              <a:gd name="connsiteX1" fmla="*/ 0 w 1627271"/>
              <a:gd name="connsiteY1" fmla="*/ 1647822 h 1712926"/>
              <a:gd name="connsiteX2" fmla="*/ 1574006 w 1627271"/>
              <a:gd name="connsiteY2" fmla="*/ 1302541 h 1712926"/>
              <a:gd name="connsiteX3" fmla="*/ 1264443 w 1627271"/>
              <a:gd name="connsiteY3" fmla="*/ 540542 h 1712926"/>
              <a:gd name="connsiteX4" fmla="*/ 835820 w 1627271"/>
              <a:gd name="connsiteY4" fmla="*/ 373856 h 1712926"/>
              <a:gd name="connsiteX5" fmla="*/ 807244 w 1627271"/>
              <a:gd name="connsiteY5" fmla="*/ 0 h 1712926"/>
              <a:gd name="connsiteX6" fmla="*/ 421482 w 1627271"/>
              <a:gd name="connsiteY6" fmla="*/ 321468 h 1712926"/>
              <a:gd name="connsiteX7" fmla="*/ 595313 w 1627271"/>
              <a:gd name="connsiteY7" fmla="*/ 766762 h 1712926"/>
              <a:gd name="connsiteX8" fmla="*/ 923925 w 1627271"/>
              <a:gd name="connsiteY8" fmla="*/ 1007267 h 1712926"/>
              <a:gd name="connsiteX9" fmla="*/ 621506 w 1627271"/>
              <a:gd name="connsiteY9" fmla="*/ 1352547 h 1712926"/>
              <a:gd name="connsiteX10" fmla="*/ 0 w 1627271"/>
              <a:gd name="connsiteY10" fmla="*/ 1119184 h 1712926"/>
              <a:gd name="connsiteX0" fmla="*/ 0 w 1627271"/>
              <a:gd name="connsiteY0" fmla="*/ 1119184 h 1797816"/>
              <a:gd name="connsiteX1" fmla="*/ 0 w 1627271"/>
              <a:gd name="connsiteY1" fmla="*/ 1647822 h 1797816"/>
              <a:gd name="connsiteX2" fmla="*/ 1574006 w 1627271"/>
              <a:gd name="connsiteY2" fmla="*/ 1302541 h 1797816"/>
              <a:gd name="connsiteX3" fmla="*/ 1264443 w 1627271"/>
              <a:gd name="connsiteY3" fmla="*/ 540542 h 1797816"/>
              <a:gd name="connsiteX4" fmla="*/ 835820 w 1627271"/>
              <a:gd name="connsiteY4" fmla="*/ 373856 h 1797816"/>
              <a:gd name="connsiteX5" fmla="*/ 807244 w 1627271"/>
              <a:gd name="connsiteY5" fmla="*/ 0 h 1797816"/>
              <a:gd name="connsiteX6" fmla="*/ 421482 w 1627271"/>
              <a:gd name="connsiteY6" fmla="*/ 321468 h 1797816"/>
              <a:gd name="connsiteX7" fmla="*/ 595313 w 1627271"/>
              <a:gd name="connsiteY7" fmla="*/ 766762 h 1797816"/>
              <a:gd name="connsiteX8" fmla="*/ 923925 w 1627271"/>
              <a:gd name="connsiteY8" fmla="*/ 1007267 h 1797816"/>
              <a:gd name="connsiteX9" fmla="*/ 621506 w 1627271"/>
              <a:gd name="connsiteY9" fmla="*/ 1352547 h 1797816"/>
              <a:gd name="connsiteX10" fmla="*/ 0 w 1627271"/>
              <a:gd name="connsiteY10" fmla="*/ 1119184 h 1797816"/>
              <a:gd name="connsiteX0" fmla="*/ 0 w 1622231"/>
              <a:gd name="connsiteY0" fmla="*/ 1119184 h 1773253"/>
              <a:gd name="connsiteX1" fmla="*/ 0 w 1622231"/>
              <a:gd name="connsiteY1" fmla="*/ 1647822 h 1773253"/>
              <a:gd name="connsiteX2" fmla="*/ 1574006 w 1622231"/>
              <a:gd name="connsiteY2" fmla="*/ 1302541 h 1773253"/>
              <a:gd name="connsiteX3" fmla="*/ 1264443 w 1622231"/>
              <a:gd name="connsiteY3" fmla="*/ 540542 h 1773253"/>
              <a:gd name="connsiteX4" fmla="*/ 835820 w 1622231"/>
              <a:gd name="connsiteY4" fmla="*/ 373856 h 1773253"/>
              <a:gd name="connsiteX5" fmla="*/ 807244 w 1622231"/>
              <a:gd name="connsiteY5" fmla="*/ 0 h 1773253"/>
              <a:gd name="connsiteX6" fmla="*/ 421482 w 1622231"/>
              <a:gd name="connsiteY6" fmla="*/ 321468 h 1773253"/>
              <a:gd name="connsiteX7" fmla="*/ 595313 w 1622231"/>
              <a:gd name="connsiteY7" fmla="*/ 766762 h 1773253"/>
              <a:gd name="connsiteX8" fmla="*/ 923925 w 1622231"/>
              <a:gd name="connsiteY8" fmla="*/ 1007267 h 1773253"/>
              <a:gd name="connsiteX9" fmla="*/ 621506 w 1622231"/>
              <a:gd name="connsiteY9" fmla="*/ 1352547 h 1773253"/>
              <a:gd name="connsiteX10" fmla="*/ 0 w 1622231"/>
              <a:gd name="connsiteY10" fmla="*/ 1119184 h 1773253"/>
              <a:gd name="connsiteX0" fmla="*/ 0 w 1622231"/>
              <a:gd name="connsiteY0" fmla="*/ 1119184 h 1800701"/>
              <a:gd name="connsiteX1" fmla="*/ 0 w 1622231"/>
              <a:gd name="connsiteY1" fmla="*/ 1647822 h 1800701"/>
              <a:gd name="connsiteX2" fmla="*/ 1574006 w 1622231"/>
              <a:gd name="connsiteY2" fmla="*/ 1302541 h 1800701"/>
              <a:gd name="connsiteX3" fmla="*/ 1264443 w 1622231"/>
              <a:gd name="connsiteY3" fmla="*/ 540542 h 1800701"/>
              <a:gd name="connsiteX4" fmla="*/ 835820 w 1622231"/>
              <a:gd name="connsiteY4" fmla="*/ 373856 h 1800701"/>
              <a:gd name="connsiteX5" fmla="*/ 807244 w 1622231"/>
              <a:gd name="connsiteY5" fmla="*/ 0 h 1800701"/>
              <a:gd name="connsiteX6" fmla="*/ 421482 w 1622231"/>
              <a:gd name="connsiteY6" fmla="*/ 321468 h 1800701"/>
              <a:gd name="connsiteX7" fmla="*/ 595313 w 1622231"/>
              <a:gd name="connsiteY7" fmla="*/ 766762 h 1800701"/>
              <a:gd name="connsiteX8" fmla="*/ 923925 w 1622231"/>
              <a:gd name="connsiteY8" fmla="*/ 1007267 h 1800701"/>
              <a:gd name="connsiteX9" fmla="*/ 621506 w 1622231"/>
              <a:gd name="connsiteY9" fmla="*/ 1352547 h 1800701"/>
              <a:gd name="connsiteX10" fmla="*/ 0 w 1622231"/>
              <a:gd name="connsiteY10" fmla="*/ 1119184 h 1800701"/>
              <a:gd name="connsiteX0" fmla="*/ 0 w 1552023"/>
              <a:gd name="connsiteY0" fmla="*/ 1119184 h 1859749"/>
              <a:gd name="connsiteX1" fmla="*/ 0 w 1552023"/>
              <a:gd name="connsiteY1" fmla="*/ 1647822 h 1859749"/>
              <a:gd name="connsiteX2" fmla="*/ 1462087 w 1552023"/>
              <a:gd name="connsiteY2" fmla="*/ 1469229 h 1859749"/>
              <a:gd name="connsiteX3" fmla="*/ 1264443 w 1552023"/>
              <a:gd name="connsiteY3" fmla="*/ 540542 h 1859749"/>
              <a:gd name="connsiteX4" fmla="*/ 835820 w 1552023"/>
              <a:gd name="connsiteY4" fmla="*/ 373856 h 1859749"/>
              <a:gd name="connsiteX5" fmla="*/ 807244 w 1552023"/>
              <a:gd name="connsiteY5" fmla="*/ 0 h 1859749"/>
              <a:gd name="connsiteX6" fmla="*/ 421482 w 1552023"/>
              <a:gd name="connsiteY6" fmla="*/ 321468 h 1859749"/>
              <a:gd name="connsiteX7" fmla="*/ 595313 w 1552023"/>
              <a:gd name="connsiteY7" fmla="*/ 766762 h 1859749"/>
              <a:gd name="connsiteX8" fmla="*/ 923925 w 1552023"/>
              <a:gd name="connsiteY8" fmla="*/ 1007267 h 1859749"/>
              <a:gd name="connsiteX9" fmla="*/ 621506 w 1552023"/>
              <a:gd name="connsiteY9" fmla="*/ 1352547 h 1859749"/>
              <a:gd name="connsiteX10" fmla="*/ 0 w 1552023"/>
              <a:gd name="connsiteY10" fmla="*/ 1119184 h 1859749"/>
              <a:gd name="connsiteX0" fmla="*/ 0 w 1571973"/>
              <a:gd name="connsiteY0" fmla="*/ 1119184 h 1800114"/>
              <a:gd name="connsiteX1" fmla="*/ 0 w 1571973"/>
              <a:gd name="connsiteY1" fmla="*/ 1647822 h 1800114"/>
              <a:gd name="connsiteX2" fmla="*/ 1462087 w 1571973"/>
              <a:gd name="connsiteY2" fmla="*/ 1469229 h 1800114"/>
              <a:gd name="connsiteX3" fmla="*/ 1264443 w 1571973"/>
              <a:gd name="connsiteY3" fmla="*/ 540542 h 1800114"/>
              <a:gd name="connsiteX4" fmla="*/ 835820 w 1571973"/>
              <a:gd name="connsiteY4" fmla="*/ 373856 h 1800114"/>
              <a:gd name="connsiteX5" fmla="*/ 807244 w 1571973"/>
              <a:gd name="connsiteY5" fmla="*/ 0 h 1800114"/>
              <a:gd name="connsiteX6" fmla="*/ 421482 w 1571973"/>
              <a:gd name="connsiteY6" fmla="*/ 321468 h 1800114"/>
              <a:gd name="connsiteX7" fmla="*/ 595313 w 1571973"/>
              <a:gd name="connsiteY7" fmla="*/ 766762 h 1800114"/>
              <a:gd name="connsiteX8" fmla="*/ 923925 w 1571973"/>
              <a:gd name="connsiteY8" fmla="*/ 1007267 h 1800114"/>
              <a:gd name="connsiteX9" fmla="*/ 621506 w 1571973"/>
              <a:gd name="connsiteY9" fmla="*/ 1352547 h 1800114"/>
              <a:gd name="connsiteX10" fmla="*/ 0 w 1571973"/>
              <a:gd name="connsiteY10" fmla="*/ 1119184 h 1800114"/>
              <a:gd name="connsiteX0" fmla="*/ 0 w 1620477"/>
              <a:gd name="connsiteY0" fmla="*/ 1119184 h 1800815"/>
              <a:gd name="connsiteX1" fmla="*/ 0 w 1620477"/>
              <a:gd name="connsiteY1" fmla="*/ 1647822 h 1800815"/>
              <a:gd name="connsiteX2" fmla="*/ 1462087 w 1620477"/>
              <a:gd name="connsiteY2" fmla="*/ 1469229 h 1800815"/>
              <a:gd name="connsiteX3" fmla="*/ 1264443 w 1620477"/>
              <a:gd name="connsiteY3" fmla="*/ 540542 h 1800815"/>
              <a:gd name="connsiteX4" fmla="*/ 835820 w 1620477"/>
              <a:gd name="connsiteY4" fmla="*/ 373856 h 1800815"/>
              <a:gd name="connsiteX5" fmla="*/ 807244 w 1620477"/>
              <a:gd name="connsiteY5" fmla="*/ 0 h 1800815"/>
              <a:gd name="connsiteX6" fmla="*/ 421482 w 1620477"/>
              <a:gd name="connsiteY6" fmla="*/ 321468 h 1800815"/>
              <a:gd name="connsiteX7" fmla="*/ 595313 w 1620477"/>
              <a:gd name="connsiteY7" fmla="*/ 766762 h 1800815"/>
              <a:gd name="connsiteX8" fmla="*/ 923925 w 1620477"/>
              <a:gd name="connsiteY8" fmla="*/ 1007267 h 1800815"/>
              <a:gd name="connsiteX9" fmla="*/ 621506 w 1620477"/>
              <a:gd name="connsiteY9" fmla="*/ 1352547 h 1800815"/>
              <a:gd name="connsiteX10" fmla="*/ 0 w 1620477"/>
              <a:gd name="connsiteY10" fmla="*/ 1119184 h 1800815"/>
              <a:gd name="connsiteX0" fmla="*/ 0 w 1629436"/>
              <a:gd name="connsiteY0" fmla="*/ 1119184 h 1799377"/>
              <a:gd name="connsiteX1" fmla="*/ 0 w 1629436"/>
              <a:gd name="connsiteY1" fmla="*/ 1647822 h 1799377"/>
              <a:gd name="connsiteX2" fmla="*/ 1476374 w 1629436"/>
              <a:gd name="connsiteY2" fmla="*/ 1464467 h 1799377"/>
              <a:gd name="connsiteX3" fmla="*/ 1264443 w 1629436"/>
              <a:gd name="connsiteY3" fmla="*/ 540542 h 1799377"/>
              <a:gd name="connsiteX4" fmla="*/ 835820 w 1629436"/>
              <a:gd name="connsiteY4" fmla="*/ 373856 h 1799377"/>
              <a:gd name="connsiteX5" fmla="*/ 807244 w 1629436"/>
              <a:gd name="connsiteY5" fmla="*/ 0 h 1799377"/>
              <a:gd name="connsiteX6" fmla="*/ 421482 w 1629436"/>
              <a:gd name="connsiteY6" fmla="*/ 321468 h 1799377"/>
              <a:gd name="connsiteX7" fmla="*/ 595313 w 1629436"/>
              <a:gd name="connsiteY7" fmla="*/ 766762 h 1799377"/>
              <a:gd name="connsiteX8" fmla="*/ 923925 w 1629436"/>
              <a:gd name="connsiteY8" fmla="*/ 1007267 h 1799377"/>
              <a:gd name="connsiteX9" fmla="*/ 621506 w 1629436"/>
              <a:gd name="connsiteY9" fmla="*/ 1352547 h 1799377"/>
              <a:gd name="connsiteX10" fmla="*/ 0 w 1629436"/>
              <a:gd name="connsiteY10" fmla="*/ 1119184 h 1799377"/>
              <a:gd name="connsiteX0" fmla="*/ 0 w 1606110"/>
              <a:gd name="connsiteY0" fmla="*/ 1119184 h 1796213"/>
              <a:gd name="connsiteX1" fmla="*/ 0 w 1606110"/>
              <a:gd name="connsiteY1" fmla="*/ 1647822 h 1796213"/>
              <a:gd name="connsiteX2" fmla="*/ 1476374 w 1606110"/>
              <a:gd name="connsiteY2" fmla="*/ 1464467 h 1796213"/>
              <a:gd name="connsiteX3" fmla="*/ 1264443 w 1606110"/>
              <a:gd name="connsiteY3" fmla="*/ 540542 h 1796213"/>
              <a:gd name="connsiteX4" fmla="*/ 835820 w 1606110"/>
              <a:gd name="connsiteY4" fmla="*/ 373856 h 1796213"/>
              <a:gd name="connsiteX5" fmla="*/ 807244 w 1606110"/>
              <a:gd name="connsiteY5" fmla="*/ 0 h 1796213"/>
              <a:gd name="connsiteX6" fmla="*/ 421482 w 1606110"/>
              <a:gd name="connsiteY6" fmla="*/ 321468 h 1796213"/>
              <a:gd name="connsiteX7" fmla="*/ 595313 w 1606110"/>
              <a:gd name="connsiteY7" fmla="*/ 766762 h 1796213"/>
              <a:gd name="connsiteX8" fmla="*/ 923925 w 1606110"/>
              <a:gd name="connsiteY8" fmla="*/ 1007267 h 1796213"/>
              <a:gd name="connsiteX9" fmla="*/ 621506 w 1606110"/>
              <a:gd name="connsiteY9" fmla="*/ 1352547 h 1796213"/>
              <a:gd name="connsiteX10" fmla="*/ 0 w 1606110"/>
              <a:gd name="connsiteY10" fmla="*/ 1119184 h 1796213"/>
              <a:gd name="connsiteX0" fmla="*/ 0 w 1625337"/>
              <a:gd name="connsiteY0" fmla="*/ 1119184 h 1796213"/>
              <a:gd name="connsiteX1" fmla="*/ 0 w 1625337"/>
              <a:gd name="connsiteY1" fmla="*/ 1647822 h 1796213"/>
              <a:gd name="connsiteX2" fmla="*/ 1476374 w 1625337"/>
              <a:gd name="connsiteY2" fmla="*/ 1464467 h 1796213"/>
              <a:gd name="connsiteX3" fmla="*/ 1264443 w 1625337"/>
              <a:gd name="connsiteY3" fmla="*/ 540542 h 1796213"/>
              <a:gd name="connsiteX4" fmla="*/ 835820 w 1625337"/>
              <a:gd name="connsiteY4" fmla="*/ 373856 h 1796213"/>
              <a:gd name="connsiteX5" fmla="*/ 807244 w 1625337"/>
              <a:gd name="connsiteY5" fmla="*/ 0 h 1796213"/>
              <a:gd name="connsiteX6" fmla="*/ 421482 w 1625337"/>
              <a:gd name="connsiteY6" fmla="*/ 321468 h 1796213"/>
              <a:gd name="connsiteX7" fmla="*/ 595313 w 1625337"/>
              <a:gd name="connsiteY7" fmla="*/ 766762 h 1796213"/>
              <a:gd name="connsiteX8" fmla="*/ 923925 w 1625337"/>
              <a:gd name="connsiteY8" fmla="*/ 1007267 h 1796213"/>
              <a:gd name="connsiteX9" fmla="*/ 621506 w 1625337"/>
              <a:gd name="connsiteY9" fmla="*/ 1352547 h 1796213"/>
              <a:gd name="connsiteX10" fmla="*/ 0 w 1625337"/>
              <a:gd name="connsiteY10" fmla="*/ 1119184 h 1796213"/>
              <a:gd name="connsiteX0" fmla="*/ 0 w 1625337"/>
              <a:gd name="connsiteY0" fmla="*/ 1119184 h 1803595"/>
              <a:gd name="connsiteX1" fmla="*/ 0 w 1625337"/>
              <a:gd name="connsiteY1" fmla="*/ 1647822 h 1803595"/>
              <a:gd name="connsiteX2" fmla="*/ 1476374 w 1625337"/>
              <a:gd name="connsiteY2" fmla="*/ 1464467 h 1803595"/>
              <a:gd name="connsiteX3" fmla="*/ 1264443 w 1625337"/>
              <a:gd name="connsiteY3" fmla="*/ 540542 h 1803595"/>
              <a:gd name="connsiteX4" fmla="*/ 835820 w 1625337"/>
              <a:gd name="connsiteY4" fmla="*/ 373856 h 1803595"/>
              <a:gd name="connsiteX5" fmla="*/ 807244 w 1625337"/>
              <a:gd name="connsiteY5" fmla="*/ 0 h 1803595"/>
              <a:gd name="connsiteX6" fmla="*/ 421482 w 1625337"/>
              <a:gd name="connsiteY6" fmla="*/ 321468 h 1803595"/>
              <a:gd name="connsiteX7" fmla="*/ 595313 w 1625337"/>
              <a:gd name="connsiteY7" fmla="*/ 766762 h 1803595"/>
              <a:gd name="connsiteX8" fmla="*/ 923925 w 1625337"/>
              <a:gd name="connsiteY8" fmla="*/ 1007267 h 1803595"/>
              <a:gd name="connsiteX9" fmla="*/ 621506 w 1625337"/>
              <a:gd name="connsiteY9" fmla="*/ 1352547 h 1803595"/>
              <a:gd name="connsiteX10" fmla="*/ 0 w 1625337"/>
              <a:gd name="connsiteY10" fmla="*/ 1119184 h 1803595"/>
              <a:gd name="connsiteX0" fmla="*/ 0 w 1625337"/>
              <a:gd name="connsiteY0" fmla="*/ 1119184 h 1799376"/>
              <a:gd name="connsiteX1" fmla="*/ 0 w 1625337"/>
              <a:gd name="connsiteY1" fmla="*/ 1647822 h 1799376"/>
              <a:gd name="connsiteX2" fmla="*/ 1476374 w 1625337"/>
              <a:gd name="connsiteY2" fmla="*/ 1464467 h 1799376"/>
              <a:gd name="connsiteX3" fmla="*/ 1264443 w 1625337"/>
              <a:gd name="connsiteY3" fmla="*/ 540542 h 1799376"/>
              <a:gd name="connsiteX4" fmla="*/ 835820 w 1625337"/>
              <a:gd name="connsiteY4" fmla="*/ 373856 h 1799376"/>
              <a:gd name="connsiteX5" fmla="*/ 807244 w 1625337"/>
              <a:gd name="connsiteY5" fmla="*/ 0 h 1799376"/>
              <a:gd name="connsiteX6" fmla="*/ 421482 w 1625337"/>
              <a:gd name="connsiteY6" fmla="*/ 321468 h 1799376"/>
              <a:gd name="connsiteX7" fmla="*/ 595313 w 1625337"/>
              <a:gd name="connsiteY7" fmla="*/ 766762 h 1799376"/>
              <a:gd name="connsiteX8" fmla="*/ 923925 w 1625337"/>
              <a:gd name="connsiteY8" fmla="*/ 1007267 h 1799376"/>
              <a:gd name="connsiteX9" fmla="*/ 621506 w 1625337"/>
              <a:gd name="connsiteY9" fmla="*/ 1352547 h 1799376"/>
              <a:gd name="connsiteX10" fmla="*/ 0 w 1625337"/>
              <a:gd name="connsiteY10" fmla="*/ 1119184 h 1799376"/>
              <a:gd name="connsiteX0" fmla="*/ 0 w 1635914"/>
              <a:gd name="connsiteY0" fmla="*/ 1119184 h 1799376"/>
              <a:gd name="connsiteX1" fmla="*/ 0 w 1635914"/>
              <a:gd name="connsiteY1" fmla="*/ 1647822 h 1799376"/>
              <a:gd name="connsiteX2" fmla="*/ 1476374 w 1635914"/>
              <a:gd name="connsiteY2" fmla="*/ 1464467 h 1799376"/>
              <a:gd name="connsiteX3" fmla="*/ 1264443 w 1635914"/>
              <a:gd name="connsiteY3" fmla="*/ 540542 h 1799376"/>
              <a:gd name="connsiteX4" fmla="*/ 835820 w 1635914"/>
              <a:gd name="connsiteY4" fmla="*/ 373856 h 1799376"/>
              <a:gd name="connsiteX5" fmla="*/ 807244 w 1635914"/>
              <a:gd name="connsiteY5" fmla="*/ 0 h 1799376"/>
              <a:gd name="connsiteX6" fmla="*/ 421482 w 1635914"/>
              <a:gd name="connsiteY6" fmla="*/ 321468 h 1799376"/>
              <a:gd name="connsiteX7" fmla="*/ 595313 w 1635914"/>
              <a:gd name="connsiteY7" fmla="*/ 766762 h 1799376"/>
              <a:gd name="connsiteX8" fmla="*/ 923925 w 1635914"/>
              <a:gd name="connsiteY8" fmla="*/ 1007267 h 1799376"/>
              <a:gd name="connsiteX9" fmla="*/ 621506 w 1635914"/>
              <a:gd name="connsiteY9" fmla="*/ 1352547 h 1799376"/>
              <a:gd name="connsiteX10" fmla="*/ 0 w 1635914"/>
              <a:gd name="connsiteY10" fmla="*/ 1119184 h 1799376"/>
              <a:gd name="connsiteX0" fmla="*/ 0 w 1720482"/>
              <a:gd name="connsiteY0" fmla="*/ 1119184 h 1772537"/>
              <a:gd name="connsiteX1" fmla="*/ 0 w 1720482"/>
              <a:gd name="connsiteY1" fmla="*/ 1647822 h 1772537"/>
              <a:gd name="connsiteX2" fmla="*/ 1476374 w 1720482"/>
              <a:gd name="connsiteY2" fmla="*/ 1464467 h 1772537"/>
              <a:gd name="connsiteX3" fmla="*/ 1397793 w 1720482"/>
              <a:gd name="connsiteY3" fmla="*/ 626267 h 1772537"/>
              <a:gd name="connsiteX4" fmla="*/ 835820 w 1720482"/>
              <a:gd name="connsiteY4" fmla="*/ 373856 h 1772537"/>
              <a:gd name="connsiteX5" fmla="*/ 807244 w 1720482"/>
              <a:gd name="connsiteY5" fmla="*/ 0 h 1772537"/>
              <a:gd name="connsiteX6" fmla="*/ 421482 w 1720482"/>
              <a:gd name="connsiteY6" fmla="*/ 321468 h 1772537"/>
              <a:gd name="connsiteX7" fmla="*/ 595313 w 1720482"/>
              <a:gd name="connsiteY7" fmla="*/ 766762 h 1772537"/>
              <a:gd name="connsiteX8" fmla="*/ 923925 w 1720482"/>
              <a:gd name="connsiteY8" fmla="*/ 1007267 h 1772537"/>
              <a:gd name="connsiteX9" fmla="*/ 621506 w 1720482"/>
              <a:gd name="connsiteY9" fmla="*/ 1352547 h 1772537"/>
              <a:gd name="connsiteX10" fmla="*/ 0 w 1720482"/>
              <a:gd name="connsiteY10" fmla="*/ 1119184 h 1772537"/>
              <a:gd name="connsiteX0" fmla="*/ 0 w 1630664"/>
              <a:gd name="connsiteY0" fmla="*/ 1119184 h 1772537"/>
              <a:gd name="connsiteX1" fmla="*/ 0 w 1630664"/>
              <a:gd name="connsiteY1" fmla="*/ 1647822 h 1772537"/>
              <a:gd name="connsiteX2" fmla="*/ 1476374 w 1630664"/>
              <a:gd name="connsiteY2" fmla="*/ 1464467 h 1772537"/>
              <a:gd name="connsiteX3" fmla="*/ 1397793 w 1630664"/>
              <a:gd name="connsiteY3" fmla="*/ 626267 h 1772537"/>
              <a:gd name="connsiteX4" fmla="*/ 835820 w 1630664"/>
              <a:gd name="connsiteY4" fmla="*/ 373856 h 1772537"/>
              <a:gd name="connsiteX5" fmla="*/ 807244 w 1630664"/>
              <a:gd name="connsiteY5" fmla="*/ 0 h 1772537"/>
              <a:gd name="connsiteX6" fmla="*/ 421482 w 1630664"/>
              <a:gd name="connsiteY6" fmla="*/ 321468 h 1772537"/>
              <a:gd name="connsiteX7" fmla="*/ 595313 w 1630664"/>
              <a:gd name="connsiteY7" fmla="*/ 766762 h 1772537"/>
              <a:gd name="connsiteX8" fmla="*/ 923925 w 1630664"/>
              <a:gd name="connsiteY8" fmla="*/ 1007267 h 1772537"/>
              <a:gd name="connsiteX9" fmla="*/ 621506 w 1630664"/>
              <a:gd name="connsiteY9" fmla="*/ 1352547 h 1772537"/>
              <a:gd name="connsiteX10" fmla="*/ 0 w 1630664"/>
              <a:gd name="connsiteY10" fmla="*/ 1119184 h 1772537"/>
              <a:gd name="connsiteX0" fmla="*/ 0 w 1615856"/>
              <a:gd name="connsiteY0" fmla="*/ 1119184 h 1800557"/>
              <a:gd name="connsiteX1" fmla="*/ 0 w 1615856"/>
              <a:gd name="connsiteY1" fmla="*/ 1647822 h 1800557"/>
              <a:gd name="connsiteX2" fmla="*/ 1476374 w 1615856"/>
              <a:gd name="connsiteY2" fmla="*/ 1464467 h 1800557"/>
              <a:gd name="connsiteX3" fmla="*/ 1397793 w 1615856"/>
              <a:gd name="connsiteY3" fmla="*/ 626267 h 1800557"/>
              <a:gd name="connsiteX4" fmla="*/ 835820 w 1615856"/>
              <a:gd name="connsiteY4" fmla="*/ 373856 h 1800557"/>
              <a:gd name="connsiteX5" fmla="*/ 807244 w 1615856"/>
              <a:gd name="connsiteY5" fmla="*/ 0 h 1800557"/>
              <a:gd name="connsiteX6" fmla="*/ 421482 w 1615856"/>
              <a:gd name="connsiteY6" fmla="*/ 321468 h 1800557"/>
              <a:gd name="connsiteX7" fmla="*/ 595313 w 1615856"/>
              <a:gd name="connsiteY7" fmla="*/ 766762 h 1800557"/>
              <a:gd name="connsiteX8" fmla="*/ 923925 w 1615856"/>
              <a:gd name="connsiteY8" fmla="*/ 1007267 h 1800557"/>
              <a:gd name="connsiteX9" fmla="*/ 621506 w 1615856"/>
              <a:gd name="connsiteY9" fmla="*/ 1352547 h 1800557"/>
              <a:gd name="connsiteX10" fmla="*/ 0 w 1615856"/>
              <a:gd name="connsiteY10" fmla="*/ 1119184 h 1800557"/>
              <a:gd name="connsiteX0" fmla="*/ 0 w 1626496"/>
              <a:gd name="connsiteY0" fmla="*/ 1119184 h 1800277"/>
              <a:gd name="connsiteX1" fmla="*/ 0 w 1626496"/>
              <a:gd name="connsiteY1" fmla="*/ 1647822 h 1800277"/>
              <a:gd name="connsiteX2" fmla="*/ 1476374 w 1626496"/>
              <a:gd name="connsiteY2" fmla="*/ 1464467 h 1800277"/>
              <a:gd name="connsiteX3" fmla="*/ 1397793 w 1626496"/>
              <a:gd name="connsiteY3" fmla="*/ 626267 h 1800277"/>
              <a:gd name="connsiteX4" fmla="*/ 835820 w 1626496"/>
              <a:gd name="connsiteY4" fmla="*/ 373856 h 1800277"/>
              <a:gd name="connsiteX5" fmla="*/ 807244 w 1626496"/>
              <a:gd name="connsiteY5" fmla="*/ 0 h 1800277"/>
              <a:gd name="connsiteX6" fmla="*/ 421482 w 1626496"/>
              <a:gd name="connsiteY6" fmla="*/ 321468 h 1800277"/>
              <a:gd name="connsiteX7" fmla="*/ 595313 w 1626496"/>
              <a:gd name="connsiteY7" fmla="*/ 766762 h 1800277"/>
              <a:gd name="connsiteX8" fmla="*/ 923925 w 1626496"/>
              <a:gd name="connsiteY8" fmla="*/ 1007267 h 1800277"/>
              <a:gd name="connsiteX9" fmla="*/ 621506 w 1626496"/>
              <a:gd name="connsiteY9" fmla="*/ 1352547 h 1800277"/>
              <a:gd name="connsiteX10" fmla="*/ 0 w 1626496"/>
              <a:gd name="connsiteY10" fmla="*/ 1119184 h 180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6496" h="1800277">
                <a:moveTo>
                  <a:pt x="0" y="1119184"/>
                </a:moveTo>
                <a:lnTo>
                  <a:pt x="0" y="1647822"/>
                </a:lnTo>
                <a:cubicBezTo>
                  <a:pt x="686196" y="1947462"/>
                  <a:pt x="1196953" y="1762179"/>
                  <a:pt x="1476374" y="1464467"/>
                </a:cubicBezTo>
                <a:cubicBezTo>
                  <a:pt x="1699180" y="1227076"/>
                  <a:pt x="1674781" y="817990"/>
                  <a:pt x="1397793" y="626267"/>
                </a:cubicBezTo>
                <a:cubicBezTo>
                  <a:pt x="1228944" y="509394"/>
                  <a:pt x="1023144" y="457993"/>
                  <a:pt x="835820" y="373856"/>
                </a:cubicBezTo>
                <a:cubicBezTo>
                  <a:pt x="676275" y="325437"/>
                  <a:pt x="542926" y="112711"/>
                  <a:pt x="807244" y="0"/>
                </a:cubicBezTo>
                <a:cubicBezTo>
                  <a:pt x="507207" y="50006"/>
                  <a:pt x="440530" y="235745"/>
                  <a:pt x="421482" y="321468"/>
                </a:cubicBezTo>
                <a:cubicBezTo>
                  <a:pt x="362745" y="574674"/>
                  <a:pt x="546894" y="723107"/>
                  <a:pt x="595313" y="766762"/>
                </a:cubicBezTo>
                <a:cubicBezTo>
                  <a:pt x="664369" y="835024"/>
                  <a:pt x="857250" y="884236"/>
                  <a:pt x="923925" y="1007267"/>
                </a:cubicBezTo>
                <a:cubicBezTo>
                  <a:pt x="992188" y="1158079"/>
                  <a:pt x="883541" y="1334500"/>
                  <a:pt x="621506" y="1352547"/>
                </a:cubicBezTo>
                <a:cubicBezTo>
                  <a:pt x="455755" y="1363963"/>
                  <a:pt x="205977" y="1265235"/>
                  <a:pt x="0" y="1119184"/>
                </a:cubicBezTo>
                <a:close/>
              </a:path>
            </a:pathLst>
          </a:custGeom>
          <a:solidFill>
            <a:srgbClr val="0F238C"/>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22" name="Freeform 31"/>
          <p:cNvSpPr/>
          <p:nvPr userDrawn="1"/>
        </p:nvSpPr>
        <p:spPr>
          <a:xfrm>
            <a:off x="7284854" y="1348704"/>
            <a:ext cx="290370" cy="168163"/>
          </a:xfrm>
          <a:custGeom>
            <a:avLst/>
            <a:gdLst>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13690"/>
              <a:gd name="connsiteY0" fmla="*/ 635794 h 788194"/>
              <a:gd name="connsiteX1" fmla="*/ 1402556 w 1413690"/>
              <a:gd name="connsiteY1" fmla="*/ 64294 h 788194"/>
              <a:gd name="connsiteX2" fmla="*/ 547687 w 1413690"/>
              <a:gd name="connsiteY2" fmla="*/ 0 h 788194"/>
              <a:gd name="connsiteX3" fmla="*/ 14287 w 1413690"/>
              <a:gd name="connsiteY3" fmla="*/ 469106 h 788194"/>
              <a:gd name="connsiteX4" fmla="*/ 0 w 1413690"/>
              <a:gd name="connsiteY4" fmla="*/ 788194 h 788194"/>
              <a:gd name="connsiteX5" fmla="*/ 283368 w 1413690"/>
              <a:gd name="connsiteY5" fmla="*/ 438150 h 788194"/>
              <a:gd name="connsiteX6" fmla="*/ 821531 w 1413690"/>
              <a:gd name="connsiteY6" fmla="*/ 371475 h 788194"/>
              <a:gd name="connsiteX7" fmla="*/ 1404937 w 1413690"/>
              <a:gd name="connsiteY7" fmla="*/ 635794 h 788194"/>
              <a:gd name="connsiteX0" fmla="*/ 1404937 w 1417413"/>
              <a:gd name="connsiteY0" fmla="*/ 635794 h 788194"/>
              <a:gd name="connsiteX1" fmla="*/ 1402556 w 1417413"/>
              <a:gd name="connsiteY1" fmla="*/ 64294 h 788194"/>
              <a:gd name="connsiteX2" fmla="*/ 547687 w 1417413"/>
              <a:gd name="connsiteY2" fmla="*/ 0 h 788194"/>
              <a:gd name="connsiteX3" fmla="*/ 14287 w 1417413"/>
              <a:gd name="connsiteY3" fmla="*/ 469106 h 788194"/>
              <a:gd name="connsiteX4" fmla="*/ 0 w 1417413"/>
              <a:gd name="connsiteY4" fmla="*/ 788194 h 788194"/>
              <a:gd name="connsiteX5" fmla="*/ 283368 w 1417413"/>
              <a:gd name="connsiteY5" fmla="*/ 438150 h 788194"/>
              <a:gd name="connsiteX6" fmla="*/ 821531 w 1417413"/>
              <a:gd name="connsiteY6" fmla="*/ 371475 h 788194"/>
              <a:gd name="connsiteX7" fmla="*/ 1404937 w 1417413"/>
              <a:gd name="connsiteY7" fmla="*/ 635794 h 788194"/>
              <a:gd name="connsiteX0" fmla="*/ 1404937 w 1417413"/>
              <a:gd name="connsiteY0" fmla="*/ 636458 h 788858"/>
              <a:gd name="connsiteX1" fmla="*/ 1402556 w 1417413"/>
              <a:gd name="connsiteY1" fmla="*/ 64958 h 788858"/>
              <a:gd name="connsiteX2" fmla="*/ 547687 w 1417413"/>
              <a:gd name="connsiteY2" fmla="*/ 664 h 788858"/>
              <a:gd name="connsiteX3" fmla="*/ 14287 w 1417413"/>
              <a:gd name="connsiteY3" fmla="*/ 469770 h 788858"/>
              <a:gd name="connsiteX4" fmla="*/ 0 w 1417413"/>
              <a:gd name="connsiteY4" fmla="*/ 788858 h 788858"/>
              <a:gd name="connsiteX5" fmla="*/ 283368 w 1417413"/>
              <a:gd name="connsiteY5" fmla="*/ 438814 h 788858"/>
              <a:gd name="connsiteX6" fmla="*/ 821531 w 1417413"/>
              <a:gd name="connsiteY6" fmla="*/ 372139 h 788858"/>
              <a:gd name="connsiteX7" fmla="*/ 1404937 w 1417413"/>
              <a:gd name="connsiteY7" fmla="*/ 636458 h 788858"/>
              <a:gd name="connsiteX0" fmla="*/ 1404937 w 1417413"/>
              <a:gd name="connsiteY0" fmla="*/ 659983 h 812383"/>
              <a:gd name="connsiteX1" fmla="*/ 1402556 w 1417413"/>
              <a:gd name="connsiteY1" fmla="*/ 88483 h 812383"/>
              <a:gd name="connsiteX2" fmla="*/ 547687 w 1417413"/>
              <a:gd name="connsiteY2" fmla="*/ 24189 h 812383"/>
              <a:gd name="connsiteX3" fmla="*/ 14287 w 1417413"/>
              <a:gd name="connsiteY3" fmla="*/ 493295 h 812383"/>
              <a:gd name="connsiteX4" fmla="*/ 0 w 1417413"/>
              <a:gd name="connsiteY4" fmla="*/ 812383 h 812383"/>
              <a:gd name="connsiteX5" fmla="*/ 283368 w 1417413"/>
              <a:gd name="connsiteY5" fmla="*/ 462339 h 812383"/>
              <a:gd name="connsiteX6" fmla="*/ 821531 w 1417413"/>
              <a:gd name="connsiteY6" fmla="*/ 395664 h 812383"/>
              <a:gd name="connsiteX7" fmla="*/ 1404937 w 1417413"/>
              <a:gd name="connsiteY7" fmla="*/ 659983 h 812383"/>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6804 w 1419280"/>
              <a:gd name="connsiteY0" fmla="*/ 674932 h 827332"/>
              <a:gd name="connsiteX1" fmla="*/ 1404423 w 1419280"/>
              <a:gd name="connsiteY1" fmla="*/ 103432 h 827332"/>
              <a:gd name="connsiteX2" fmla="*/ 549554 w 1419280"/>
              <a:gd name="connsiteY2" fmla="*/ 39138 h 827332"/>
              <a:gd name="connsiteX3" fmla="*/ 16154 w 1419280"/>
              <a:gd name="connsiteY3" fmla="*/ 508244 h 827332"/>
              <a:gd name="connsiteX4" fmla="*/ 1867 w 1419280"/>
              <a:gd name="connsiteY4" fmla="*/ 827332 h 827332"/>
              <a:gd name="connsiteX5" fmla="*/ 285235 w 1419280"/>
              <a:gd name="connsiteY5" fmla="*/ 477288 h 827332"/>
              <a:gd name="connsiteX6" fmla="*/ 823398 w 1419280"/>
              <a:gd name="connsiteY6" fmla="*/ 410613 h 827332"/>
              <a:gd name="connsiteX7" fmla="*/ 1406804 w 1419280"/>
              <a:gd name="connsiteY7" fmla="*/ 674932 h 827332"/>
              <a:gd name="connsiteX0" fmla="*/ 1409119 w 1421595"/>
              <a:gd name="connsiteY0" fmla="*/ 674932 h 827332"/>
              <a:gd name="connsiteX1" fmla="*/ 1406738 w 1421595"/>
              <a:gd name="connsiteY1" fmla="*/ 103432 h 827332"/>
              <a:gd name="connsiteX2" fmla="*/ 551869 w 1421595"/>
              <a:gd name="connsiteY2" fmla="*/ 39138 h 827332"/>
              <a:gd name="connsiteX3" fmla="*/ 18469 w 1421595"/>
              <a:gd name="connsiteY3" fmla="*/ 508244 h 827332"/>
              <a:gd name="connsiteX4" fmla="*/ 4182 w 1421595"/>
              <a:gd name="connsiteY4" fmla="*/ 827332 h 827332"/>
              <a:gd name="connsiteX5" fmla="*/ 287550 w 1421595"/>
              <a:gd name="connsiteY5" fmla="*/ 477288 h 827332"/>
              <a:gd name="connsiteX6" fmla="*/ 825713 w 1421595"/>
              <a:gd name="connsiteY6" fmla="*/ 410613 h 827332"/>
              <a:gd name="connsiteX7" fmla="*/ 1409119 w 1421595"/>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17089 w 1428574"/>
              <a:gd name="connsiteY0" fmla="*/ 674932 h 827332"/>
              <a:gd name="connsiteX1" fmla="*/ 1414708 w 1428574"/>
              <a:gd name="connsiteY1" fmla="*/ 103432 h 827332"/>
              <a:gd name="connsiteX2" fmla="*/ 559839 w 1428574"/>
              <a:gd name="connsiteY2" fmla="*/ 39138 h 827332"/>
              <a:gd name="connsiteX3" fmla="*/ 26439 w 1428574"/>
              <a:gd name="connsiteY3" fmla="*/ 508244 h 827332"/>
              <a:gd name="connsiteX4" fmla="*/ 12152 w 1428574"/>
              <a:gd name="connsiteY4" fmla="*/ 827332 h 827332"/>
              <a:gd name="connsiteX5" fmla="*/ 295520 w 1428574"/>
              <a:gd name="connsiteY5" fmla="*/ 477288 h 827332"/>
              <a:gd name="connsiteX6" fmla="*/ 833683 w 1428574"/>
              <a:gd name="connsiteY6" fmla="*/ 410613 h 827332"/>
              <a:gd name="connsiteX7" fmla="*/ 1417089 w 1428574"/>
              <a:gd name="connsiteY7" fmla="*/ 674932 h 82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574" h="827332">
                <a:moveTo>
                  <a:pt x="1417089" y="674932"/>
                </a:moveTo>
                <a:cubicBezTo>
                  <a:pt x="1435346" y="448714"/>
                  <a:pt x="1429789" y="289169"/>
                  <a:pt x="1414708" y="103432"/>
                </a:cubicBezTo>
                <a:cubicBezTo>
                  <a:pt x="1129752" y="1038"/>
                  <a:pt x="880514" y="-34681"/>
                  <a:pt x="559839" y="39138"/>
                </a:cubicBezTo>
                <a:cubicBezTo>
                  <a:pt x="324968" y="93205"/>
                  <a:pt x="103590" y="255487"/>
                  <a:pt x="26439" y="508244"/>
                </a:cubicBezTo>
                <a:cubicBezTo>
                  <a:pt x="-7732" y="620193"/>
                  <a:pt x="-4518" y="728112"/>
                  <a:pt x="12152" y="827332"/>
                </a:cubicBezTo>
                <a:cubicBezTo>
                  <a:pt x="28424" y="650723"/>
                  <a:pt x="130471" y="560134"/>
                  <a:pt x="295520" y="477288"/>
                </a:cubicBezTo>
                <a:cubicBezTo>
                  <a:pt x="460084" y="394686"/>
                  <a:pt x="654458" y="387116"/>
                  <a:pt x="833683" y="410613"/>
                </a:cubicBezTo>
                <a:cubicBezTo>
                  <a:pt x="1142452" y="451094"/>
                  <a:pt x="1298820" y="584445"/>
                  <a:pt x="1417089" y="674932"/>
                </a:cubicBezTo>
                <a:close/>
              </a:path>
            </a:pathLst>
          </a:custGeom>
          <a:solidFill>
            <a:srgbClr val="0F238C"/>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Tree>
    <p:extLst>
      <p:ext uri="{BB962C8B-B14F-4D97-AF65-F5344CB8AC3E}">
        <p14:creationId xmlns:p14="http://schemas.microsoft.com/office/powerpoint/2010/main" val="2702909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ML Chapt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1097280" y="2011680"/>
            <a:ext cx="4572000" cy="430887"/>
          </a:xfrm>
          <a:prstGeom prst="rect">
            <a:avLst/>
          </a:prstGeom>
        </p:spPr>
        <p:txBody>
          <a:bodyPr lIns="0" tIns="0" rIns="0" bIns="0">
            <a:spAutoFit/>
          </a:bodyPr>
          <a:lstStyle>
            <a:lvl1pPr marL="0" indent="0">
              <a:buFontTx/>
              <a:buNone/>
              <a:defRPr sz="2800">
                <a:solidFill>
                  <a:schemeClr val="tx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noProof="0"/>
              <a:t>Chapter item</a:t>
            </a:r>
          </a:p>
        </p:txBody>
      </p:sp>
      <p:sp>
        <p:nvSpPr>
          <p:cNvPr id="25" name="Tijdelijke aanduiding voor datum 3"/>
          <p:cNvSpPr>
            <a:spLocks noGrp="1"/>
          </p:cNvSpPr>
          <p:nvPr>
            <p:ph type="dt" sz="half" idx="2"/>
          </p:nvPr>
        </p:nvSpPr>
        <p:spPr>
          <a:xfrm>
            <a:off x="8251200" y="774000"/>
            <a:ext cx="752400" cy="90000"/>
          </a:xfrm>
          <a:prstGeom prst="rect">
            <a:avLst/>
          </a:prstGeom>
        </p:spPr>
        <p:txBody>
          <a:bodyPr vert="horz" lIns="0" tIns="0" rIns="0" bIns="0" rtlCol="0" anchor="ctr"/>
          <a:lstStyle>
            <a:lvl1pPr algn="r">
              <a:lnSpc>
                <a:spcPts val="700"/>
              </a:lnSpc>
              <a:defRPr sz="700">
                <a:solidFill>
                  <a:schemeClr val="tx1"/>
                </a:solidFill>
                <a:latin typeface="+mn-lt"/>
              </a:defRPr>
            </a:lvl1pPr>
          </a:lstStyle>
          <a:p>
            <a:r>
              <a:rPr lang="en-US"/>
              <a:t>&lt;Date&gt;</a:t>
            </a:r>
          </a:p>
        </p:txBody>
      </p:sp>
      <p:sp>
        <p:nvSpPr>
          <p:cNvPr id="26" name="Tijdelijke aanduiding voor dianummer 5"/>
          <p:cNvSpPr>
            <a:spLocks noGrp="1"/>
          </p:cNvSpPr>
          <p:nvPr>
            <p:ph type="sldNum" sz="quarter" idx="4"/>
          </p:nvPr>
        </p:nvSpPr>
        <p:spPr>
          <a:xfrm>
            <a:off x="8251200" y="644400"/>
            <a:ext cx="752400" cy="90000"/>
          </a:xfrm>
          <a:prstGeom prst="rect">
            <a:avLst/>
          </a:prstGeom>
        </p:spPr>
        <p:txBody>
          <a:bodyPr vert="horz" lIns="0" tIns="0" rIns="0" bIns="0" rtlCol="0" anchor="ctr"/>
          <a:lstStyle>
            <a:lvl1pPr algn="r">
              <a:lnSpc>
                <a:spcPts val="800"/>
              </a:lnSpc>
              <a:defRPr sz="700">
                <a:solidFill>
                  <a:schemeClr val="tx1"/>
                </a:solidFill>
                <a:latin typeface="+mn-lt"/>
              </a:defRPr>
            </a:lvl1pPr>
          </a:lstStyle>
          <a:p>
            <a:r>
              <a:rPr lang="en-US"/>
              <a:t>Slide </a:t>
            </a:r>
            <a:fld id="{1D9B13CD-33A0-446D-8703-F89F9F109F54}" type="slidenum">
              <a:rPr lang="en-US" smtClean="0"/>
              <a:pPr/>
              <a:t>‹#›</a:t>
            </a:fld>
            <a:endParaRPr lang="en-US"/>
          </a:p>
        </p:txBody>
      </p:sp>
      <p:pic>
        <p:nvPicPr>
          <p:cNvPr id="6" name="Picture 17">
            <a:extLst>
              <a:ext uri="{FF2B5EF4-FFF2-40B4-BE49-F238E27FC236}">
                <a16:creationId xmlns:a16="http://schemas.microsoft.com/office/drawing/2014/main" id="{E03B2A18-5CB7-4DD0-ACD9-26D753FC0D3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89152" r="9151"/>
          <a:stretch/>
        </p:blipFill>
        <p:spPr>
          <a:xfrm>
            <a:off x="8097108" y="0"/>
            <a:ext cx="155122" cy="5143500"/>
          </a:xfrm>
          <a:prstGeom prst="rect">
            <a:avLst/>
          </a:prstGeom>
        </p:spPr>
      </p:pic>
      <p:grpSp>
        <p:nvGrpSpPr>
          <p:cNvPr id="7" name="Groep 24">
            <a:extLst>
              <a:ext uri="{FF2B5EF4-FFF2-40B4-BE49-F238E27FC236}">
                <a16:creationId xmlns:a16="http://schemas.microsoft.com/office/drawing/2014/main" id="{0FB52295-9CDE-45FC-BAE9-D4C8A7675EBD}"/>
              </a:ext>
            </a:extLst>
          </p:cNvPr>
          <p:cNvGrpSpPr/>
          <p:nvPr userDrawn="1"/>
        </p:nvGrpSpPr>
        <p:grpSpPr>
          <a:xfrm>
            <a:off x="8320087" y="214534"/>
            <a:ext cx="684118" cy="191810"/>
            <a:chOff x="8320087" y="159540"/>
            <a:chExt cx="684118" cy="191810"/>
          </a:xfrm>
        </p:grpSpPr>
        <p:sp>
          <p:nvSpPr>
            <p:cNvPr id="8" name="Freeform 30">
              <a:extLst>
                <a:ext uri="{FF2B5EF4-FFF2-40B4-BE49-F238E27FC236}">
                  <a16:creationId xmlns:a16="http://schemas.microsoft.com/office/drawing/2014/main" id="{18CA52CE-11C0-4E22-8AEC-C536A8DC8AA6}"/>
                </a:ext>
              </a:extLst>
            </p:cNvPr>
            <p:cNvSpPr/>
            <p:nvPr userDrawn="1"/>
          </p:nvSpPr>
          <p:spPr>
            <a:xfrm>
              <a:off x="8320087" y="164783"/>
              <a:ext cx="170905" cy="182992"/>
            </a:xfrm>
            <a:custGeom>
              <a:avLst/>
              <a:gdLst>
                <a:gd name="connsiteX0" fmla="*/ 0 w 1097756"/>
                <a:gd name="connsiteY0" fmla="*/ 0 h 1181100"/>
                <a:gd name="connsiteX1" fmla="*/ 745331 w 1097756"/>
                <a:gd name="connsiteY1" fmla="*/ 0 h 1181100"/>
                <a:gd name="connsiteX2" fmla="*/ 1097756 w 1097756"/>
                <a:gd name="connsiteY2" fmla="*/ 1178718 h 1181100"/>
                <a:gd name="connsiteX3" fmla="*/ 523875 w 1097756"/>
                <a:gd name="connsiteY3" fmla="*/ 1181100 h 1181100"/>
                <a:gd name="connsiteX4" fmla="*/ 0 w 1097756"/>
                <a:gd name="connsiteY4" fmla="*/ 0 h 1181100"/>
                <a:gd name="connsiteX0" fmla="*/ 0 w 1400175"/>
                <a:gd name="connsiteY0" fmla="*/ 0 h 2197893"/>
                <a:gd name="connsiteX1" fmla="*/ 745331 w 1400175"/>
                <a:gd name="connsiteY1" fmla="*/ 0 h 2197893"/>
                <a:gd name="connsiteX2" fmla="*/ 1400175 w 1400175"/>
                <a:gd name="connsiteY2" fmla="*/ 2197893 h 2197893"/>
                <a:gd name="connsiteX3" fmla="*/ 523875 w 1400175"/>
                <a:gd name="connsiteY3" fmla="*/ 1181100 h 2197893"/>
                <a:gd name="connsiteX4" fmla="*/ 0 w 1400175"/>
                <a:gd name="connsiteY4" fmla="*/ 0 h 2197893"/>
                <a:gd name="connsiteX0" fmla="*/ 0 w 1400175"/>
                <a:gd name="connsiteY0" fmla="*/ 0 h 2197893"/>
                <a:gd name="connsiteX1" fmla="*/ 745331 w 1400175"/>
                <a:gd name="connsiteY1" fmla="*/ 0 h 2197893"/>
                <a:gd name="connsiteX2" fmla="*/ 1400175 w 1400175"/>
                <a:gd name="connsiteY2" fmla="*/ 2197893 h 2197893"/>
                <a:gd name="connsiteX3" fmla="*/ 1047750 w 1400175"/>
                <a:gd name="connsiteY3" fmla="*/ 1790700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50094 w 1400175"/>
                <a:gd name="connsiteY3" fmla="*/ 2193131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230981 w 1400175"/>
                <a:gd name="connsiteY5" fmla="*/ 295275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95262 w 1400175"/>
                <a:gd name="connsiteY5" fmla="*/ 1204913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135731 w 1400175"/>
                <a:gd name="connsiteY6" fmla="*/ 1102518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378619 w 1400175"/>
                <a:gd name="connsiteY7" fmla="*/ 862012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426244 w 1400175"/>
                <a:gd name="connsiteY8" fmla="*/ 1112043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52388 w 1400175"/>
                <a:gd name="connsiteY9" fmla="*/ 1131093 h 2197893"/>
                <a:gd name="connsiteX10" fmla="*/ 0 w 1400175"/>
                <a:gd name="connsiteY10"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2197893 h 2197893"/>
                <a:gd name="connsiteX10" fmla="*/ 0 w 1400175"/>
                <a:gd name="connsiteY10" fmla="*/ 0 h 2197893"/>
                <a:gd name="connsiteX0" fmla="*/ 4762 w 1404937"/>
                <a:gd name="connsiteY0" fmla="*/ 0 h 2197893"/>
                <a:gd name="connsiteX1" fmla="*/ 750093 w 1404937"/>
                <a:gd name="connsiteY1" fmla="*/ 0 h 2197893"/>
                <a:gd name="connsiteX2" fmla="*/ 1404937 w 1404937"/>
                <a:gd name="connsiteY2" fmla="*/ 2197893 h 2197893"/>
                <a:gd name="connsiteX3" fmla="*/ 752475 w 1404937"/>
                <a:gd name="connsiteY3" fmla="*/ 2195512 h 2197893"/>
                <a:gd name="connsiteX4" fmla="*/ 376237 w 1404937"/>
                <a:gd name="connsiteY4" fmla="*/ 478631 h 2197893"/>
                <a:gd name="connsiteX5" fmla="*/ 178592 w 1404937"/>
                <a:gd name="connsiteY5" fmla="*/ 1383507 h 2197893"/>
                <a:gd name="connsiteX6" fmla="*/ 614362 w 1404937"/>
                <a:gd name="connsiteY6" fmla="*/ 1385887 h 2197893"/>
                <a:gd name="connsiteX7" fmla="*/ 697706 w 1404937"/>
                <a:gd name="connsiteY7" fmla="*/ 1797843 h 2197893"/>
                <a:gd name="connsiteX8" fmla="*/ 92868 w 1404937"/>
                <a:gd name="connsiteY8" fmla="*/ 1795462 h 2197893"/>
                <a:gd name="connsiteX9" fmla="*/ 4762 w 1404937"/>
                <a:gd name="connsiteY9" fmla="*/ 2197893 h 2197893"/>
                <a:gd name="connsiteX10" fmla="*/ 0 w 1404937"/>
                <a:gd name="connsiteY10" fmla="*/ 2045493 h 2197893"/>
                <a:gd name="connsiteX11" fmla="*/ 4762 w 1404937"/>
                <a:gd name="connsiteY11" fmla="*/ 0 h 2197893"/>
                <a:gd name="connsiteX0" fmla="*/ 652462 w 2052637"/>
                <a:gd name="connsiteY0" fmla="*/ 0 h 2197893"/>
                <a:gd name="connsiteX1" fmla="*/ 1397793 w 2052637"/>
                <a:gd name="connsiteY1" fmla="*/ 0 h 2197893"/>
                <a:gd name="connsiteX2" fmla="*/ 2052637 w 2052637"/>
                <a:gd name="connsiteY2" fmla="*/ 2197893 h 2197893"/>
                <a:gd name="connsiteX3" fmla="*/ 1400175 w 2052637"/>
                <a:gd name="connsiteY3" fmla="*/ 2195512 h 2197893"/>
                <a:gd name="connsiteX4" fmla="*/ 1023937 w 2052637"/>
                <a:gd name="connsiteY4" fmla="*/ 478631 h 2197893"/>
                <a:gd name="connsiteX5" fmla="*/ 826292 w 2052637"/>
                <a:gd name="connsiteY5" fmla="*/ 1383507 h 2197893"/>
                <a:gd name="connsiteX6" fmla="*/ 1262062 w 2052637"/>
                <a:gd name="connsiteY6" fmla="*/ 1385887 h 2197893"/>
                <a:gd name="connsiteX7" fmla="*/ 1345406 w 2052637"/>
                <a:gd name="connsiteY7" fmla="*/ 1797843 h 2197893"/>
                <a:gd name="connsiteX8" fmla="*/ 740568 w 2052637"/>
                <a:gd name="connsiteY8" fmla="*/ 1795462 h 2197893"/>
                <a:gd name="connsiteX9" fmla="*/ 652462 w 2052637"/>
                <a:gd name="connsiteY9" fmla="*/ 2197893 h 2197893"/>
                <a:gd name="connsiteX10" fmla="*/ 0 w 2052637"/>
                <a:gd name="connsiteY10" fmla="*/ 2193131 h 2197893"/>
                <a:gd name="connsiteX11" fmla="*/ 652462 w 2052637"/>
                <a:gd name="connsiteY11" fmla="*/ 0 h 2197893"/>
                <a:gd name="connsiteX0" fmla="*/ 652462 w 2052637"/>
                <a:gd name="connsiteY0" fmla="*/ 1 h 2197894"/>
                <a:gd name="connsiteX1" fmla="*/ 1397793 w 2052637"/>
                <a:gd name="connsiteY1" fmla="*/ 1 h 2197894"/>
                <a:gd name="connsiteX2" fmla="*/ 2052637 w 2052637"/>
                <a:gd name="connsiteY2" fmla="*/ 2197894 h 2197894"/>
                <a:gd name="connsiteX3" fmla="*/ 1400175 w 2052637"/>
                <a:gd name="connsiteY3" fmla="*/ 2195513 h 2197894"/>
                <a:gd name="connsiteX4" fmla="*/ 1023937 w 2052637"/>
                <a:gd name="connsiteY4" fmla="*/ 478632 h 2197894"/>
                <a:gd name="connsiteX5" fmla="*/ 826292 w 2052637"/>
                <a:gd name="connsiteY5" fmla="*/ 1383508 h 2197894"/>
                <a:gd name="connsiteX6" fmla="*/ 1262062 w 2052637"/>
                <a:gd name="connsiteY6" fmla="*/ 1385888 h 2197894"/>
                <a:gd name="connsiteX7" fmla="*/ 1345406 w 2052637"/>
                <a:gd name="connsiteY7" fmla="*/ 1797844 h 2197894"/>
                <a:gd name="connsiteX8" fmla="*/ 740568 w 2052637"/>
                <a:gd name="connsiteY8" fmla="*/ 1795463 h 2197894"/>
                <a:gd name="connsiteX9" fmla="*/ 652462 w 2052637"/>
                <a:gd name="connsiteY9" fmla="*/ 2197894 h 2197894"/>
                <a:gd name="connsiteX10" fmla="*/ 0 w 2052637"/>
                <a:gd name="connsiteY10" fmla="*/ 2193132 h 2197894"/>
                <a:gd name="connsiteX11" fmla="*/ 652462 w 2052637"/>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62133 w 2052708"/>
                <a:gd name="connsiteY6" fmla="*/ 1385888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9271 w 2052708"/>
                <a:gd name="connsiteY6" fmla="*/ 1376363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5463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2708" h="2197894">
                  <a:moveTo>
                    <a:pt x="652533" y="1"/>
                  </a:moveTo>
                  <a:lnTo>
                    <a:pt x="1397864" y="1"/>
                  </a:lnTo>
                  <a:lnTo>
                    <a:pt x="2052708" y="2197894"/>
                  </a:lnTo>
                  <a:lnTo>
                    <a:pt x="1400246" y="2195513"/>
                  </a:lnTo>
                  <a:lnTo>
                    <a:pt x="1024008" y="478632"/>
                  </a:lnTo>
                  <a:lnTo>
                    <a:pt x="826363" y="1383508"/>
                  </a:lnTo>
                  <a:lnTo>
                    <a:pt x="1221653" y="1383507"/>
                  </a:lnTo>
                  <a:lnTo>
                    <a:pt x="1312139" y="1795463"/>
                  </a:lnTo>
                  <a:lnTo>
                    <a:pt x="740639" y="1795463"/>
                  </a:lnTo>
                  <a:lnTo>
                    <a:pt x="652533" y="2197894"/>
                  </a:lnTo>
                  <a:lnTo>
                    <a:pt x="71" y="2193132"/>
                  </a:lnTo>
                  <a:cubicBezTo>
                    <a:pt x="-7867" y="2197101"/>
                    <a:pt x="648565" y="-1587"/>
                    <a:pt x="652533" y="1"/>
                  </a:cubicBezTo>
                  <a:close/>
                </a:path>
              </a:pathLst>
            </a:custGeom>
            <a:solidFill>
              <a:srgbClr val="0F238D"/>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9" name="Freeform 31">
              <a:extLst>
                <a:ext uri="{FF2B5EF4-FFF2-40B4-BE49-F238E27FC236}">
                  <a16:creationId xmlns:a16="http://schemas.microsoft.com/office/drawing/2014/main" id="{95EE17D5-EAF7-41A8-8EC1-164716317CE9}"/>
                </a:ext>
              </a:extLst>
            </p:cNvPr>
            <p:cNvSpPr/>
            <p:nvPr userDrawn="1"/>
          </p:nvSpPr>
          <p:spPr>
            <a:xfrm>
              <a:off x="8653685" y="164584"/>
              <a:ext cx="208171" cy="182993"/>
            </a:xfrm>
            <a:custGeom>
              <a:avLst/>
              <a:gdLst>
                <a:gd name="connsiteX0" fmla="*/ 0 w 688182"/>
                <a:gd name="connsiteY0" fmla="*/ 950119 h 950119"/>
                <a:gd name="connsiteX1" fmla="*/ 611982 w 688182"/>
                <a:gd name="connsiteY1" fmla="*/ 950119 h 950119"/>
                <a:gd name="connsiteX2" fmla="*/ 688182 w 688182"/>
                <a:gd name="connsiteY2" fmla="*/ 0 h 950119"/>
                <a:gd name="connsiteX3" fmla="*/ 0 w 688182"/>
                <a:gd name="connsiteY3" fmla="*/ 950119 h 950119"/>
                <a:gd name="connsiteX0" fmla="*/ 0 w 688182"/>
                <a:gd name="connsiteY0" fmla="*/ 950119 h 950119"/>
                <a:gd name="connsiteX1" fmla="*/ 611982 w 688182"/>
                <a:gd name="connsiteY1" fmla="*/ 950119 h 950119"/>
                <a:gd name="connsiteX2" fmla="*/ 688182 w 688182"/>
                <a:gd name="connsiteY2" fmla="*/ 0 h 950119"/>
                <a:gd name="connsiteX3" fmla="*/ 214313 w 688182"/>
                <a:gd name="connsiteY3" fmla="*/ 652463 h 950119"/>
                <a:gd name="connsiteX4" fmla="*/ 0 w 688182"/>
                <a:gd name="connsiteY4" fmla="*/ 950119 h 950119"/>
                <a:gd name="connsiteX0" fmla="*/ 0 w 688182"/>
                <a:gd name="connsiteY0" fmla="*/ 950119 h 950119"/>
                <a:gd name="connsiteX1" fmla="*/ 611982 w 688182"/>
                <a:gd name="connsiteY1" fmla="*/ 950119 h 950119"/>
                <a:gd name="connsiteX2" fmla="*/ 688182 w 688182"/>
                <a:gd name="connsiteY2" fmla="*/ 0 h 950119"/>
                <a:gd name="connsiteX3" fmla="*/ 111919 w 688182"/>
                <a:gd name="connsiteY3" fmla="*/ 95250 h 950119"/>
                <a:gd name="connsiteX4" fmla="*/ 0 w 688182"/>
                <a:gd name="connsiteY4" fmla="*/ 950119 h 950119"/>
                <a:gd name="connsiteX0" fmla="*/ 0 w 723900"/>
                <a:gd name="connsiteY0" fmla="*/ 1395413 h 1395413"/>
                <a:gd name="connsiteX1" fmla="*/ 611982 w 723900"/>
                <a:gd name="connsiteY1" fmla="*/ 1395413 h 1395413"/>
                <a:gd name="connsiteX2" fmla="*/ 723900 w 723900"/>
                <a:gd name="connsiteY2" fmla="*/ 0 h 1395413"/>
                <a:gd name="connsiteX3" fmla="*/ 111919 w 723900"/>
                <a:gd name="connsiteY3" fmla="*/ 540544 h 1395413"/>
                <a:gd name="connsiteX4" fmla="*/ 0 w 723900"/>
                <a:gd name="connsiteY4" fmla="*/ 1395413 h 1395413"/>
                <a:gd name="connsiteX0" fmla="*/ 0 w 723900"/>
                <a:gd name="connsiteY0" fmla="*/ 2031206 h 2031206"/>
                <a:gd name="connsiteX1" fmla="*/ 611982 w 723900"/>
                <a:gd name="connsiteY1" fmla="*/ 2031206 h 2031206"/>
                <a:gd name="connsiteX2" fmla="*/ 723900 w 723900"/>
                <a:gd name="connsiteY2" fmla="*/ 635793 h 2031206"/>
                <a:gd name="connsiteX3" fmla="*/ 266700 w 723900"/>
                <a:gd name="connsiteY3" fmla="*/ 0 h 2031206"/>
                <a:gd name="connsiteX4" fmla="*/ 0 w 723900"/>
                <a:gd name="connsiteY4" fmla="*/ 2031206 h 2031206"/>
                <a:gd name="connsiteX0" fmla="*/ 0 w 723900"/>
                <a:gd name="connsiteY0" fmla="*/ 2195513 h 2195513"/>
                <a:gd name="connsiteX1" fmla="*/ 611982 w 723900"/>
                <a:gd name="connsiteY1" fmla="*/ 2195513 h 2195513"/>
                <a:gd name="connsiteX2" fmla="*/ 723900 w 723900"/>
                <a:gd name="connsiteY2" fmla="*/ 800100 h 2195513"/>
                <a:gd name="connsiteX3" fmla="*/ 283369 w 723900"/>
                <a:gd name="connsiteY3" fmla="*/ 0 h 2195513"/>
                <a:gd name="connsiteX4" fmla="*/ 0 w 723900"/>
                <a:gd name="connsiteY4" fmla="*/ 2195513 h 2195513"/>
                <a:gd name="connsiteX0" fmla="*/ 0 w 723900"/>
                <a:gd name="connsiteY0" fmla="*/ 2195513 h 2195513"/>
                <a:gd name="connsiteX1" fmla="*/ 611982 w 723900"/>
                <a:gd name="connsiteY1" fmla="*/ 2195513 h 2195513"/>
                <a:gd name="connsiteX2" fmla="*/ 723900 w 723900"/>
                <a:gd name="connsiteY2" fmla="*/ 800100 h 2195513"/>
                <a:gd name="connsiteX3" fmla="*/ 500063 w 723900"/>
                <a:gd name="connsiteY3" fmla="*/ 388145 h 2195513"/>
                <a:gd name="connsiteX4" fmla="*/ 283369 w 723900"/>
                <a:gd name="connsiteY4" fmla="*/ 0 h 2195513"/>
                <a:gd name="connsiteX5" fmla="*/ 0 w 723900"/>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945356 w 945356"/>
                <a:gd name="connsiteY3" fmla="*/ 2382 h 2195513"/>
                <a:gd name="connsiteX4" fmla="*/ 283369 w 945356"/>
                <a:gd name="connsiteY4" fmla="*/ 0 h 2195513"/>
                <a:gd name="connsiteX5" fmla="*/ 0 w 945356"/>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790575 w 945356"/>
                <a:gd name="connsiteY3" fmla="*/ 545308 h 2195513"/>
                <a:gd name="connsiteX4" fmla="*/ 945356 w 945356"/>
                <a:gd name="connsiteY4" fmla="*/ 2382 h 2195513"/>
                <a:gd name="connsiteX5" fmla="*/ 283369 w 945356"/>
                <a:gd name="connsiteY5" fmla="*/ 0 h 2195513"/>
                <a:gd name="connsiteX6" fmla="*/ 0 w 945356"/>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252537 w 1252537"/>
                <a:gd name="connsiteY3" fmla="*/ 1333501 h 2195513"/>
                <a:gd name="connsiteX4" fmla="*/ 945356 w 1252537"/>
                <a:gd name="connsiteY4" fmla="*/ 2382 h 2195513"/>
                <a:gd name="connsiteX5" fmla="*/ 283369 w 1252537"/>
                <a:gd name="connsiteY5" fmla="*/ 0 h 2195513"/>
                <a:gd name="connsiteX6" fmla="*/ 0 w 1252537"/>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31082 w 1252537"/>
                <a:gd name="connsiteY3" fmla="*/ 1112045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173957 w 1252537"/>
                <a:gd name="connsiteY4" fmla="*/ 1600202 h 2195513"/>
                <a:gd name="connsiteX5" fmla="*/ 1252537 w 1252537"/>
                <a:gd name="connsiteY5" fmla="*/ 1333501 h 2195513"/>
                <a:gd name="connsiteX6" fmla="*/ 945356 w 1252537"/>
                <a:gd name="connsiteY6" fmla="*/ 2382 h 2195513"/>
                <a:gd name="connsiteX7" fmla="*/ 283369 w 1252537"/>
                <a:gd name="connsiteY7" fmla="*/ 0 h 2195513"/>
                <a:gd name="connsiteX8" fmla="*/ 0 w 1252537"/>
                <a:gd name="connsiteY8" fmla="*/ 2195513 h 2195513"/>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252537 w 1488282"/>
                <a:gd name="connsiteY5" fmla="*/ 1333501 h 2195514"/>
                <a:gd name="connsiteX6" fmla="*/ 945356 w 1488282"/>
                <a:gd name="connsiteY6" fmla="*/ 2382 h 2195514"/>
                <a:gd name="connsiteX7" fmla="*/ 283369 w 1488282"/>
                <a:gd name="connsiteY7" fmla="*/ 0 h 2195514"/>
                <a:gd name="connsiteX8" fmla="*/ 0 w 1488282"/>
                <a:gd name="connsiteY8" fmla="*/ 2195513 h 2195514"/>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352549 w 1488282"/>
                <a:gd name="connsiteY5" fmla="*/ 1690688 h 2195514"/>
                <a:gd name="connsiteX6" fmla="*/ 1252537 w 1488282"/>
                <a:gd name="connsiteY6" fmla="*/ 1333501 h 2195514"/>
                <a:gd name="connsiteX7" fmla="*/ 945356 w 1488282"/>
                <a:gd name="connsiteY7" fmla="*/ 2382 h 2195514"/>
                <a:gd name="connsiteX8" fmla="*/ 283369 w 1488282"/>
                <a:gd name="connsiteY8" fmla="*/ 0 h 2195514"/>
                <a:gd name="connsiteX9" fmla="*/ 0 w 1488282"/>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252537 w 1781174"/>
                <a:gd name="connsiteY6" fmla="*/ 1333501 h 2195514"/>
                <a:gd name="connsiteX7" fmla="*/ 945356 w 1781174"/>
                <a:gd name="connsiteY7" fmla="*/ 2382 h 2195514"/>
                <a:gd name="connsiteX8" fmla="*/ 283369 w 1781174"/>
                <a:gd name="connsiteY8" fmla="*/ 0 h 2195514"/>
                <a:gd name="connsiteX9" fmla="*/ 0 w 1781174"/>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528762 w 1781174"/>
                <a:gd name="connsiteY6" fmla="*/ 1052513 h 2195514"/>
                <a:gd name="connsiteX7" fmla="*/ 1252537 w 1781174"/>
                <a:gd name="connsiteY7" fmla="*/ 1333501 h 2195514"/>
                <a:gd name="connsiteX8" fmla="*/ 945356 w 1781174"/>
                <a:gd name="connsiteY8" fmla="*/ 2382 h 2195514"/>
                <a:gd name="connsiteX9" fmla="*/ 283369 w 1781174"/>
                <a:gd name="connsiteY9" fmla="*/ 0 h 2195514"/>
                <a:gd name="connsiteX10" fmla="*/ 0 w 1781174"/>
                <a:gd name="connsiteY10" fmla="*/ 2195513 h 2195514"/>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559719 w 1781174"/>
                <a:gd name="connsiteY6" fmla="*/ 0 h 2197895"/>
                <a:gd name="connsiteX7" fmla="*/ 1252537 w 1781174"/>
                <a:gd name="connsiteY7" fmla="*/ 1335882 h 2197895"/>
                <a:gd name="connsiteX8" fmla="*/ 945356 w 1781174"/>
                <a:gd name="connsiteY8" fmla="*/ 4763 h 2197895"/>
                <a:gd name="connsiteX9" fmla="*/ 283369 w 1781174"/>
                <a:gd name="connsiteY9" fmla="*/ 2381 h 2197895"/>
                <a:gd name="connsiteX10" fmla="*/ 0 w 1781174"/>
                <a:gd name="connsiteY10" fmla="*/ 2197894 h 2197895"/>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688306 w 1781174"/>
                <a:gd name="connsiteY6" fmla="*/ 454820 h 2197895"/>
                <a:gd name="connsiteX7" fmla="*/ 1559719 w 1781174"/>
                <a:gd name="connsiteY7" fmla="*/ 0 h 2197895"/>
                <a:gd name="connsiteX8" fmla="*/ 1252537 w 1781174"/>
                <a:gd name="connsiteY8" fmla="*/ 1335882 h 2197895"/>
                <a:gd name="connsiteX9" fmla="*/ 945356 w 1781174"/>
                <a:gd name="connsiteY9" fmla="*/ 4763 h 2197895"/>
                <a:gd name="connsiteX10" fmla="*/ 283369 w 1781174"/>
                <a:gd name="connsiteY10" fmla="*/ 2381 h 2197895"/>
                <a:gd name="connsiteX11" fmla="*/ 0 w 1781174"/>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212181 w 2212181"/>
                <a:gd name="connsiteY6" fmla="*/ 7145 h 2197895"/>
                <a:gd name="connsiteX7" fmla="*/ 1559719 w 2212181"/>
                <a:gd name="connsiteY7" fmla="*/ 0 h 2197895"/>
                <a:gd name="connsiteX8" fmla="*/ 1252537 w 2212181"/>
                <a:gd name="connsiteY8" fmla="*/ 1335882 h 2197895"/>
                <a:gd name="connsiteX9" fmla="*/ 945356 w 2212181"/>
                <a:gd name="connsiteY9" fmla="*/ 4763 h 2197895"/>
                <a:gd name="connsiteX10" fmla="*/ 283369 w 2212181"/>
                <a:gd name="connsiteY10" fmla="*/ 2381 h 2197895"/>
                <a:gd name="connsiteX11" fmla="*/ 0 w 2212181"/>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035968 w 2212181"/>
                <a:gd name="connsiteY6" fmla="*/ 328614 h 2197895"/>
                <a:gd name="connsiteX7" fmla="*/ 2212181 w 2212181"/>
                <a:gd name="connsiteY7" fmla="*/ 7145 h 2197895"/>
                <a:gd name="connsiteX8" fmla="*/ 1559719 w 2212181"/>
                <a:gd name="connsiteY8" fmla="*/ 0 h 2197895"/>
                <a:gd name="connsiteX9" fmla="*/ 1252537 w 2212181"/>
                <a:gd name="connsiteY9" fmla="*/ 1335882 h 2197895"/>
                <a:gd name="connsiteX10" fmla="*/ 945356 w 2212181"/>
                <a:gd name="connsiteY10" fmla="*/ 4763 h 2197895"/>
                <a:gd name="connsiteX11" fmla="*/ 283369 w 2212181"/>
                <a:gd name="connsiteY11" fmla="*/ 2381 h 2197895"/>
                <a:gd name="connsiteX12" fmla="*/ 0 w 2212181"/>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500312 w 2500312"/>
                <a:gd name="connsiteY6" fmla="*/ 2197895 h 2197895"/>
                <a:gd name="connsiteX7" fmla="*/ 2212181 w 2500312"/>
                <a:gd name="connsiteY7" fmla="*/ 7145 h 2197895"/>
                <a:gd name="connsiteX8" fmla="*/ 1559719 w 2500312"/>
                <a:gd name="connsiteY8" fmla="*/ 0 h 2197895"/>
                <a:gd name="connsiteX9" fmla="*/ 1252537 w 2500312"/>
                <a:gd name="connsiteY9" fmla="*/ 1335882 h 2197895"/>
                <a:gd name="connsiteX10" fmla="*/ 945356 w 2500312"/>
                <a:gd name="connsiteY10" fmla="*/ 4763 h 2197895"/>
                <a:gd name="connsiteX11" fmla="*/ 283369 w 2500312"/>
                <a:gd name="connsiteY11" fmla="*/ 2381 h 2197895"/>
                <a:gd name="connsiteX12" fmla="*/ 0 w 2500312"/>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190748 w 2500312"/>
                <a:gd name="connsiteY6" fmla="*/ 1595439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76411 w 2500312"/>
                <a:gd name="connsiteY5" fmla="*/ 809626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00312" h="2197895">
                  <a:moveTo>
                    <a:pt x="0" y="2197894"/>
                  </a:moveTo>
                  <a:lnTo>
                    <a:pt x="611982" y="2197894"/>
                  </a:lnTo>
                  <a:lnTo>
                    <a:pt x="723900" y="802481"/>
                  </a:lnTo>
                  <a:lnTo>
                    <a:pt x="1007270" y="2195513"/>
                  </a:lnTo>
                  <a:lnTo>
                    <a:pt x="1488282" y="2197895"/>
                  </a:lnTo>
                  <a:lnTo>
                    <a:pt x="1776411" y="809626"/>
                  </a:lnTo>
                  <a:lnTo>
                    <a:pt x="1883567" y="2195514"/>
                  </a:lnTo>
                  <a:lnTo>
                    <a:pt x="2500312" y="2197895"/>
                  </a:lnTo>
                  <a:lnTo>
                    <a:pt x="2212181" y="7145"/>
                  </a:lnTo>
                  <a:lnTo>
                    <a:pt x="1559719" y="0"/>
                  </a:lnTo>
                  <a:lnTo>
                    <a:pt x="1252537" y="1335882"/>
                  </a:lnTo>
                  <a:lnTo>
                    <a:pt x="945356" y="4763"/>
                  </a:lnTo>
                  <a:lnTo>
                    <a:pt x="283369" y="2381"/>
                  </a:lnTo>
                  <a:lnTo>
                    <a:pt x="0" y="2197894"/>
                  </a:ln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10" name="Freeform 32">
              <a:extLst>
                <a:ext uri="{FF2B5EF4-FFF2-40B4-BE49-F238E27FC236}">
                  <a16:creationId xmlns:a16="http://schemas.microsoft.com/office/drawing/2014/main" id="{E96DE0FD-1AE2-41DE-A968-F7E5BC8CBE85}"/>
                </a:ext>
              </a:extLst>
            </p:cNvPr>
            <p:cNvSpPr/>
            <p:nvPr userDrawn="1"/>
          </p:nvSpPr>
          <p:spPr>
            <a:xfrm>
              <a:off x="8887233" y="164981"/>
              <a:ext cx="116972" cy="182397"/>
            </a:xfrm>
            <a:custGeom>
              <a:avLst/>
              <a:gdLst>
                <a:gd name="connsiteX0" fmla="*/ 0 w 1428750"/>
                <a:gd name="connsiteY0" fmla="*/ 997744 h 997744"/>
                <a:gd name="connsiteX1" fmla="*/ 1404937 w 1428750"/>
                <a:gd name="connsiteY1" fmla="*/ 997744 h 997744"/>
                <a:gd name="connsiteX2" fmla="*/ 1404937 w 1428750"/>
                <a:gd name="connsiteY2" fmla="*/ 538163 h 997744"/>
                <a:gd name="connsiteX3" fmla="*/ 1428750 w 1428750"/>
                <a:gd name="connsiteY3" fmla="*/ 540544 h 997744"/>
                <a:gd name="connsiteX4" fmla="*/ 590550 w 1428750"/>
                <a:gd name="connsiteY4" fmla="*/ 540544 h 997744"/>
                <a:gd name="connsiteX5" fmla="*/ 590550 w 1428750"/>
                <a:gd name="connsiteY5" fmla="*/ 0 h 997744"/>
                <a:gd name="connsiteX6" fmla="*/ 0 w 1428750"/>
                <a:gd name="connsiteY6" fmla="*/ 0 h 997744"/>
                <a:gd name="connsiteX7" fmla="*/ 0 w 1428750"/>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1219200 w 1404937"/>
                <a:gd name="connsiteY3" fmla="*/ 476250 h 997744"/>
                <a:gd name="connsiteX4" fmla="*/ 590550 w 1404937"/>
                <a:gd name="connsiteY4" fmla="*/ 540544 h 997744"/>
                <a:gd name="connsiteX5" fmla="*/ 590550 w 1404937"/>
                <a:gd name="connsiteY5" fmla="*/ 0 h 997744"/>
                <a:gd name="connsiteX6" fmla="*/ 0 w 1404937"/>
                <a:gd name="connsiteY6" fmla="*/ 0 h 997744"/>
                <a:gd name="connsiteX7" fmla="*/ 0 w 1404937"/>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590550 w 1404937"/>
                <a:gd name="connsiteY3" fmla="*/ 540544 h 997744"/>
                <a:gd name="connsiteX4" fmla="*/ 590550 w 1404937"/>
                <a:gd name="connsiteY4" fmla="*/ 0 h 997744"/>
                <a:gd name="connsiteX5" fmla="*/ 0 w 1404937"/>
                <a:gd name="connsiteY5" fmla="*/ 0 h 997744"/>
                <a:gd name="connsiteX6" fmla="*/ 0 w 1404937"/>
                <a:gd name="connsiteY6" fmla="*/ 997744 h 997744"/>
                <a:gd name="connsiteX0" fmla="*/ 0 w 1404937"/>
                <a:gd name="connsiteY0" fmla="*/ 1614488 h 1614488"/>
                <a:gd name="connsiteX1" fmla="*/ 1404937 w 1404937"/>
                <a:gd name="connsiteY1" fmla="*/ 1614488 h 1614488"/>
                <a:gd name="connsiteX2" fmla="*/ 1404937 w 1404937"/>
                <a:gd name="connsiteY2" fmla="*/ 1154907 h 1614488"/>
                <a:gd name="connsiteX3" fmla="*/ 590550 w 1404937"/>
                <a:gd name="connsiteY3" fmla="*/ 1157288 h 1614488"/>
                <a:gd name="connsiteX4" fmla="*/ 592931 w 1404937"/>
                <a:gd name="connsiteY4" fmla="*/ 0 h 1614488"/>
                <a:gd name="connsiteX5" fmla="*/ 0 w 1404937"/>
                <a:gd name="connsiteY5" fmla="*/ 616744 h 1614488"/>
                <a:gd name="connsiteX6" fmla="*/ 0 w 1404937"/>
                <a:gd name="connsiteY6" fmla="*/ 1614488 h 1614488"/>
                <a:gd name="connsiteX0" fmla="*/ 0 w 1404937"/>
                <a:gd name="connsiteY0" fmla="*/ 2188369 h 2188369"/>
                <a:gd name="connsiteX1" fmla="*/ 1404937 w 1404937"/>
                <a:gd name="connsiteY1" fmla="*/ 2188369 h 2188369"/>
                <a:gd name="connsiteX2" fmla="*/ 1404937 w 1404937"/>
                <a:gd name="connsiteY2" fmla="*/ 1728788 h 2188369"/>
                <a:gd name="connsiteX3" fmla="*/ 590550 w 1404937"/>
                <a:gd name="connsiteY3" fmla="*/ 1731169 h 2188369"/>
                <a:gd name="connsiteX4" fmla="*/ 592931 w 1404937"/>
                <a:gd name="connsiteY4" fmla="*/ 573881 h 2188369"/>
                <a:gd name="connsiteX5" fmla="*/ 2382 w 1404937"/>
                <a:gd name="connsiteY5" fmla="*/ 0 h 2188369"/>
                <a:gd name="connsiteX6" fmla="*/ 0 w 1404937"/>
                <a:gd name="connsiteY6" fmla="*/ 2188369 h 2188369"/>
                <a:gd name="connsiteX0" fmla="*/ 0 w 1404937"/>
                <a:gd name="connsiteY0" fmla="*/ 2190750 h 2190750"/>
                <a:gd name="connsiteX1" fmla="*/ 1404937 w 1404937"/>
                <a:gd name="connsiteY1" fmla="*/ 2190750 h 2190750"/>
                <a:gd name="connsiteX2" fmla="*/ 1404937 w 1404937"/>
                <a:gd name="connsiteY2" fmla="*/ 1731169 h 2190750"/>
                <a:gd name="connsiteX3" fmla="*/ 590550 w 1404937"/>
                <a:gd name="connsiteY3" fmla="*/ 1733550 h 2190750"/>
                <a:gd name="connsiteX4" fmla="*/ 592931 w 1404937"/>
                <a:gd name="connsiteY4" fmla="*/ 0 h 2190750"/>
                <a:gd name="connsiteX5" fmla="*/ 2382 w 1404937"/>
                <a:gd name="connsiteY5" fmla="*/ 2381 h 2190750"/>
                <a:gd name="connsiteX6" fmla="*/ 0 w 1404937"/>
                <a:gd name="connsiteY6" fmla="*/ 219075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4937" h="2190750">
                  <a:moveTo>
                    <a:pt x="0" y="2190750"/>
                  </a:moveTo>
                  <a:lnTo>
                    <a:pt x="1404937" y="2190750"/>
                  </a:lnTo>
                  <a:lnTo>
                    <a:pt x="1404937" y="1731169"/>
                  </a:lnTo>
                  <a:lnTo>
                    <a:pt x="590550" y="1733550"/>
                  </a:lnTo>
                  <a:cubicBezTo>
                    <a:pt x="591344" y="1347787"/>
                    <a:pt x="592137" y="385763"/>
                    <a:pt x="592931" y="0"/>
                  </a:cubicBezTo>
                  <a:lnTo>
                    <a:pt x="2382" y="2381"/>
                  </a:lnTo>
                  <a:cubicBezTo>
                    <a:pt x="3969" y="334962"/>
                    <a:pt x="3175" y="1858169"/>
                    <a:pt x="0" y="2190750"/>
                  </a:cubicBez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11" name="Freeform 33">
              <a:extLst>
                <a:ext uri="{FF2B5EF4-FFF2-40B4-BE49-F238E27FC236}">
                  <a16:creationId xmlns:a16="http://schemas.microsoft.com/office/drawing/2014/main" id="{C6767A79-DBDA-4A54-AFA4-E2487714FC85}"/>
                </a:ext>
              </a:extLst>
            </p:cNvPr>
            <p:cNvSpPr/>
            <p:nvPr userDrawn="1"/>
          </p:nvSpPr>
          <p:spPr>
            <a:xfrm>
              <a:off x="8502102" y="201462"/>
              <a:ext cx="135419" cy="149888"/>
            </a:xfrm>
            <a:custGeom>
              <a:avLst/>
              <a:gdLst>
                <a:gd name="connsiteX0" fmla="*/ 0 w 483394"/>
                <a:gd name="connsiteY0" fmla="*/ 0 h 645319"/>
                <a:gd name="connsiteX1" fmla="*/ 0 w 483394"/>
                <a:gd name="connsiteY1" fmla="*/ 528638 h 645319"/>
                <a:gd name="connsiteX2" fmla="*/ 33338 w 483394"/>
                <a:gd name="connsiteY2" fmla="*/ 528638 h 645319"/>
                <a:gd name="connsiteX3" fmla="*/ 381000 w 483394"/>
                <a:gd name="connsiteY3" fmla="*/ 645319 h 645319"/>
                <a:gd name="connsiteX4" fmla="*/ 483394 w 483394"/>
                <a:gd name="connsiteY4" fmla="*/ 216694 h 645319"/>
                <a:gd name="connsiteX5" fmla="*/ 0 w 483394"/>
                <a:gd name="connsiteY5" fmla="*/ 0 h 645319"/>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714375"/>
                <a:gd name="connsiteX1" fmla="*/ 0 w 1626394"/>
                <a:gd name="connsiteY1" fmla="*/ 528638 h 714375"/>
                <a:gd name="connsiteX2" fmla="*/ 354807 w 1626394"/>
                <a:gd name="connsiteY2" fmla="*/ 714375 h 714375"/>
                <a:gd name="connsiteX3" fmla="*/ 1626394 w 1626394"/>
                <a:gd name="connsiteY3" fmla="*/ 7144 h 714375"/>
                <a:gd name="connsiteX4" fmla="*/ 483394 w 1626394"/>
                <a:gd name="connsiteY4" fmla="*/ 216694 h 714375"/>
                <a:gd name="connsiteX5" fmla="*/ 0 w 1626394"/>
                <a:gd name="connsiteY5" fmla="*/ 0 h 714375"/>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681404"/>
                <a:gd name="connsiteX1" fmla="*/ 0 w 1626394"/>
                <a:gd name="connsiteY1" fmla="*/ 528638 h 681404"/>
                <a:gd name="connsiteX2" fmla="*/ 1626394 w 1626394"/>
                <a:gd name="connsiteY2" fmla="*/ 7144 h 681404"/>
                <a:gd name="connsiteX3" fmla="*/ 483394 w 1626394"/>
                <a:gd name="connsiteY3" fmla="*/ 216694 h 681404"/>
                <a:gd name="connsiteX4" fmla="*/ 0 w 1626394"/>
                <a:gd name="connsiteY4" fmla="*/ 0 h 681404"/>
                <a:gd name="connsiteX0" fmla="*/ 0 w 1626394"/>
                <a:gd name="connsiteY0" fmla="*/ 0 h 661055"/>
                <a:gd name="connsiteX1" fmla="*/ 0 w 1626394"/>
                <a:gd name="connsiteY1" fmla="*/ 528638 h 661055"/>
                <a:gd name="connsiteX2" fmla="*/ 1626394 w 1626394"/>
                <a:gd name="connsiteY2" fmla="*/ 7144 h 661055"/>
                <a:gd name="connsiteX3" fmla="*/ 483394 w 1626394"/>
                <a:gd name="connsiteY3" fmla="*/ 216694 h 661055"/>
                <a:gd name="connsiteX4" fmla="*/ 0 w 1626394"/>
                <a:gd name="connsiteY4" fmla="*/ 0 h 661055"/>
                <a:gd name="connsiteX0" fmla="*/ 0 w 1626394"/>
                <a:gd name="connsiteY0" fmla="*/ 0 h 678971"/>
                <a:gd name="connsiteX1" fmla="*/ 0 w 1626394"/>
                <a:gd name="connsiteY1" fmla="*/ 528638 h 678971"/>
                <a:gd name="connsiteX2" fmla="*/ 1626394 w 1626394"/>
                <a:gd name="connsiteY2" fmla="*/ 7144 h 678971"/>
                <a:gd name="connsiteX3" fmla="*/ 483394 w 1626394"/>
                <a:gd name="connsiteY3" fmla="*/ 216694 h 678971"/>
                <a:gd name="connsiteX4" fmla="*/ 0 w 1626394"/>
                <a:gd name="connsiteY4" fmla="*/ 0 h 678971"/>
                <a:gd name="connsiteX0" fmla="*/ 0 w 1626394"/>
                <a:gd name="connsiteY0" fmla="*/ 0 h 678971"/>
                <a:gd name="connsiteX1" fmla="*/ 0 w 1626394"/>
                <a:gd name="connsiteY1" fmla="*/ 528638 h 678971"/>
                <a:gd name="connsiteX2" fmla="*/ 1626394 w 1626394"/>
                <a:gd name="connsiteY2" fmla="*/ 7144 h 678971"/>
                <a:gd name="connsiteX3" fmla="*/ 621506 w 1626394"/>
                <a:gd name="connsiteY3" fmla="*/ 233363 h 678971"/>
                <a:gd name="connsiteX4" fmla="*/ 0 w 1626394"/>
                <a:gd name="connsiteY4" fmla="*/ 0 h 678971"/>
                <a:gd name="connsiteX0" fmla="*/ 0 w 1626394"/>
                <a:gd name="connsiteY0" fmla="*/ 4860 h 683831"/>
                <a:gd name="connsiteX1" fmla="*/ 0 w 1626394"/>
                <a:gd name="connsiteY1" fmla="*/ 533498 h 683831"/>
                <a:gd name="connsiteX2" fmla="*/ 1626394 w 1626394"/>
                <a:gd name="connsiteY2" fmla="*/ 12004 h 683831"/>
                <a:gd name="connsiteX3" fmla="*/ 621506 w 1626394"/>
                <a:gd name="connsiteY3" fmla="*/ 238223 h 683831"/>
                <a:gd name="connsiteX4" fmla="*/ 0 w 1626394"/>
                <a:gd name="connsiteY4" fmla="*/ 4860 h 683831"/>
                <a:gd name="connsiteX0" fmla="*/ 0 w 1626394"/>
                <a:gd name="connsiteY0" fmla="*/ 4860 h 683831"/>
                <a:gd name="connsiteX1" fmla="*/ 0 w 1626394"/>
                <a:gd name="connsiteY1" fmla="*/ 533498 h 683831"/>
                <a:gd name="connsiteX2" fmla="*/ 1626394 w 1626394"/>
                <a:gd name="connsiteY2" fmla="*/ 12004 h 683831"/>
                <a:gd name="connsiteX3" fmla="*/ 1066800 w 1626394"/>
                <a:gd name="connsiteY3" fmla="*/ 135830 h 683831"/>
                <a:gd name="connsiteX4" fmla="*/ 621506 w 1626394"/>
                <a:gd name="connsiteY4" fmla="*/ 238223 h 683831"/>
                <a:gd name="connsiteX5" fmla="*/ 0 w 1626394"/>
                <a:gd name="connsiteY5" fmla="*/ 4860 h 683831"/>
                <a:gd name="connsiteX0" fmla="*/ 0 w 1626394"/>
                <a:gd name="connsiteY0" fmla="*/ 111917 h 790888"/>
                <a:gd name="connsiteX1" fmla="*/ 0 w 1626394"/>
                <a:gd name="connsiteY1" fmla="*/ 640555 h 790888"/>
                <a:gd name="connsiteX2" fmla="*/ 1626394 w 1626394"/>
                <a:gd name="connsiteY2" fmla="*/ 119061 h 790888"/>
                <a:gd name="connsiteX3" fmla="*/ 923925 w 1626394"/>
                <a:gd name="connsiteY3" fmla="*/ 0 h 790888"/>
                <a:gd name="connsiteX4" fmla="*/ 621506 w 1626394"/>
                <a:gd name="connsiteY4" fmla="*/ 345280 h 790888"/>
                <a:gd name="connsiteX5" fmla="*/ 0 w 1626394"/>
                <a:gd name="connsiteY5" fmla="*/ 111917 h 790888"/>
                <a:gd name="connsiteX0" fmla="*/ 0 w 1626394"/>
                <a:gd name="connsiteY0" fmla="*/ 111917 h 790888"/>
                <a:gd name="connsiteX1" fmla="*/ 0 w 1626394"/>
                <a:gd name="connsiteY1" fmla="*/ 640555 h 790888"/>
                <a:gd name="connsiteX2" fmla="*/ 1626394 w 1626394"/>
                <a:gd name="connsiteY2" fmla="*/ 119061 h 790888"/>
                <a:gd name="connsiteX3" fmla="*/ 1059656 w 1626394"/>
                <a:gd name="connsiteY3" fmla="*/ 23812 h 790888"/>
                <a:gd name="connsiteX4" fmla="*/ 923925 w 1626394"/>
                <a:gd name="connsiteY4" fmla="*/ 0 h 790888"/>
                <a:gd name="connsiteX5" fmla="*/ 621506 w 1626394"/>
                <a:gd name="connsiteY5" fmla="*/ 345280 h 790888"/>
                <a:gd name="connsiteX6" fmla="*/ 0 w 1626394"/>
                <a:gd name="connsiteY6" fmla="*/ 111917 h 790888"/>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35310"/>
                <a:gd name="connsiteY0" fmla="*/ 538161 h 1066802"/>
                <a:gd name="connsiteX1" fmla="*/ 0 w 1635310"/>
                <a:gd name="connsiteY1" fmla="*/ 1066799 h 1066802"/>
                <a:gd name="connsiteX2" fmla="*/ 1626394 w 1635310"/>
                <a:gd name="connsiteY2" fmla="*/ 545305 h 1066802"/>
                <a:gd name="connsiteX3" fmla="*/ 1323974 w 1635310"/>
                <a:gd name="connsiteY3" fmla="*/ 0 h 1066802"/>
                <a:gd name="connsiteX4" fmla="*/ 923925 w 1635310"/>
                <a:gd name="connsiteY4" fmla="*/ 426244 h 1066802"/>
                <a:gd name="connsiteX5" fmla="*/ 621506 w 1635310"/>
                <a:gd name="connsiteY5" fmla="*/ 771524 h 1066802"/>
                <a:gd name="connsiteX6" fmla="*/ 0 w 1635310"/>
                <a:gd name="connsiteY6" fmla="*/ 538161 h 1066802"/>
                <a:gd name="connsiteX0" fmla="*/ 0 w 1632620"/>
                <a:gd name="connsiteY0" fmla="*/ 538161 h 1083110"/>
                <a:gd name="connsiteX1" fmla="*/ 0 w 1632620"/>
                <a:gd name="connsiteY1" fmla="*/ 1066799 h 1083110"/>
                <a:gd name="connsiteX2" fmla="*/ 1626394 w 1632620"/>
                <a:gd name="connsiteY2" fmla="*/ 545305 h 1083110"/>
                <a:gd name="connsiteX3" fmla="*/ 1323974 w 1632620"/>
                <a:gd name="connsiteY3" fmla="*/ 0 h 1083110"/>
                <a:gd name="connsiteX4" fmla="*/ 923925 w 1632620"/>
                <a:gd name="connsiteY4" fmla="*/ 426244 h 1083110"/>
                <a:gd name="connsiteX5" fmla="*/ 621506 w 1632620"/>
                <a:gd name="connsiteY5" fmla="*/ 771524 h 1083110"/>
                <a:gd name="connsiteX6" fmla="*/ 0 w 1632620"/>
                <a:gd name="connsiteY6" fmla="*/ 538161 h 1083110"/>
                <a:gd name="connsiteX0" fmla="*/ 0 w 1638832"/>
                <a:gd name="connsiteY0" fmla="*/ 538161 h 1079262"/>
                <a:gd name="connsiteX1" fmla="*/ 0 w 1638832"/>
                <a:gd name="connsiteY1" fmla="*/ 1066799 h 1079262"/>
                <a:gd name="connsiteX2" fmla="*/ 1626394 w 1638832"/>
                <a:gd name="connsiteY2" fmla="*/ 545305 h 1079262"/>
                <a:gd name="connsiteX3" fmla="*/ 1323974 w 1638832"/>
                <a:gd name="connsiteY3" fmla="*/ 0 h 1079262"/>
                <a:gd name="connsiteX4" fmla="*/ 923925 w 1638832"/>
                <a:gd name="connsiteY4" fmla="*/ 426244 h 1079262"/>
                <a:gd name="connsiteX5" fmla="*/ 621506 w 1638832"/>
                <a:gd name="connsiteY5" fmla="*/ 771524 h 1079262"/>
                <a:gd name="connsiteX6" fmla="*/ 0 w 1638832"/>
                <a:gd name="connsiteY6" fmla="*/ 538161 h 1079262"/>
                <a:gd name="connsiteX0" fmla="*/ 0 w 1629379"/>
                <a:gd name="connsiteY0" fmla="*/ 538161 h 1066897"/>
                <a:gd name="connsiteX1" fmla="*/ 0 w 1629379"/>
                <a:gd name="connsiteY1" fmla="*/ 1066799 h 1066897"/>
                <a:gd name="connsiteX2" fmla="*/ 1616869 w 1629379"/>
                <a:gd name="connsiteY2" fmla="*/ 409574 h 1066897"/>
                <a:gd name="connsiteX3" fmla="*/ 1323974 w 1629379"/>
                <a:gd name="connsiteY3" fmla="*/ 0 h 1066897"/>
                <a:gd name="connsiteX4" fmla="*/ 923925 w 1629379"/>
                <a:gd name="connsiteY4" fmla="*/ 426244 h 1066897"/>
                <a:gd name="connsiteX5" fmla="*/ 621506 w 1629379"/>
                <a:gd name="connsiteY5" fmla="*/ 771524 h 1066897"/>
                <a:gd name="connsiteX6" fmla="*/ 0 w 1629379"/>
                <a:gd name="connsiteY6" fmla="*/ 538161 h 1066897"/>
                <a:gd name="connsiteX0" fmla="*/ 0 w 1620913"/>
                <a:gd name="connsiteY0" fmla="*/ 538161 h 1107877"/>
                <a:gd name="connsiteX1" fmla="*/ 0 w 1620913"/>
                <a:gd name="connsiteY1" fmla="*/ 1066799 h 1107877"/>
                <a:gd name="connsiteX2" fmla="*/ 1616869 w 1620913"/>
                <a:gd name="connsiteY2" fmla="*/ 409574 h 1107877"/>
                <a:gd name="connsiteX3" fmla="*/ 1323974 w 1620913"/>
                <a:gd name="connsiteY3" fmla="*/ 0 h 1107877"/>
                <a:gd name="connsiteX4" fmla="*/ 923925 w 1620913"/>
                <a:gd name="connsiteY4" fmla="*/ 426244 h 1107877"/>
                <a:gd name="connsiteX5" fmla="*/ 621506 w 1620913"/>
                <a:gd name="connsiteY5" fmla="*/ 771524 h 1107877"/>
                <a:gd name="connsiteX6" fmla="*/ 0 w 1620913"/>
                <a:gd name="connsiteY6" fmla="*/ 538161 h 1107877"/>
                <a:gd name="connsiteX0" fmla="*/ 0 w 1620913"/>
                <a:gd name="connsiteY0" fmla="*/ 538161 h 1218265"/>
                <a:gd name="connsiteX1" fmla="*/ 0 w 1620913"/>
                <a:gd name="connsiteY1" fmla="*/ 1066799 h 1218265"/>
                <a:gd name="connsiteX2" fmla="*/ 1616869 w 1620913"/>
                <a:gd name="connsiteY2" fmla="*/ 409574 h 1218265"/>
                <a:gd name="connsiteX3" fmla="*/ 1323974 w 1620913"/>
                <a:gd name="connsiteY3" fmla="*/ 0 h 1218265"/>
                <a:gd name="connsiteX4" fmla="*/ 923925 w 1620913"/>
                <a:gd name="connsiteY4" fmla="*/ 426244 h 1218265"/>
                <a:gd name="connsiteX5" fmla="*/ 621506 w 1620913"/>
                <a:gd name="connsiteY5" fmla="*/ 771524 h 1218265"/>
                <a:gd name="connsiteX6" fmla="*/ 0 w 1620913"/>
                <a:gd name="connsiteY6" fmla="*/ 538161 h 1218265"/>
                <a:gd name="connsiteX0" fmla="*/ 0 w 1620913"/>
                <a:gd name="connsiteY0" fmla="*/ 538161 h 1066799"/>
                <a:gd name="connsiteX1" fmla="*/ 0 w 1620913"/>
                <a:gd name="connsiteY1" fmla="*/ 1066799 h 1066799"/>
                <a:gd name="connsiteX2" fmla="*/ 1616869 w 1620913"/>
                <a:gd name="connsiteY2" fmla="*/ 409574 h 1066799"/>
                <a:gd name="connsiteX3" fmla="*/ 1323974 w 1620913"/>
                <a:gd name="connsiteY3" fmla="*/ 0 h 1066799"/>
                <a:gd name="connsiteX4" fmla="*/ 923925 w 1620913"/>
                <a:gd name="connsiteY4" fmla="*/ 426244 h 1066799"/>
                <a:gd name="connsiteX5" fmla="*/ 621506 w 1620913"/>
                <a:gd name="connsiteY5" fmla="*/ 771524 h 1066799"/>
                <a:gd name="connsiteX6" fmla="*/ 0 w 1620913"/>
                <a:gd name="connsiteY6" fmla="*/ 538161 h 1066799"/>
                <a:gd name="connsiteX0" fmla="*/ 0 w 1620913"/>
                <a:gd name="connsiteY0" fmla="*/ 538161 h 1213299"/>
                <a:gd name="connsiteX1" fmla="*/ 0 w 1620913"/>
                <a:gd name="connsiteY1" fmla="*/ 1066799 h 1213299"/>
                <a:gd name="connsiteX2" fmla="*/ 1616869 w 1620913"/>
                <a:gd name="connsiteY2" fmla="*/ 409574 h 1213299"/>
                <a:gd name="connsiteX3" fmla="*/ 1323974 w 1620913"/>
                <a:gd name="connsiteY3" fmla="*/ 0 h 1213299"/>
                <a:gd name="connsiteX4" fmla="*/ 923925 w 1620913"/>
                <a:gd name="connsiteY4" fmla="*/ 426244 h 1213299"/>
                <a:gd name="connsiteX5" fmla="*/ 621506 w 1620913"/>
                <a:gd name="connsiteY5" fmla="*/ 771524 h 1213299"/>
                <a:gd name="connsiteX6" fmla="*/ 0 w 1620913"/>
                <a:gd name="connsiteY6" fmla="*/ 538161 h 121329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32881"/>
                <a:gd name="connsiteY0" fmla="*/ 538161 h 1232035"/>
                <a:gd name="connsiteX1" fmla="*/ 0 w 1632881"/>
                <a:gd name="connsiteY1" fmla="*/ 1066799 h 1232035"/>
                <a:gd name="connsiteX2" fmla="*/ 1621631 w 1632881"/>
                <a:gd name="connsiteY2" fmla="*/ 523874 h 1232035"/>
                <a:gd name="connsiteX3" fmla="*/ 1323974 w 1632881"/>
                <a:gd name="connsiteY3" fmla="*/ 0 h 1232035"/>
                <a:gd name="connsiteX4" fmla="*/ 923925 w 1632881"/>
                <a:gd name="connsiteY4" fmla="*/ 426244 h 1232035"/>
                <a:gd name="connsiteX5" fmla="*/ 621506 w 1632881"/>
                <a:gd name="connsiteY5" fmla="*/ 771524 h 1232035"/>
                <a:gd name="connsiteX6" fmla="*/ 0 w 1632881"/>
                <a:gd name="connsiteY6" fmla="*/ 538161 h 1232035"/>
                <a:gd name="connsiteX0" fmla="*/ 0 w 1622936"/>
                <a:gd name="connsiteY0" fmla="*/ 538161 h 1236750"/>
                <a:gd name="connsiteX1" fmla="*/ 0 w 1622936"/>
                <a:gd name="connsiteY1" fmla="*/ 1066799 h 1236750"/>
                <a:gd name="connsiteX2" fmla="*/ 1621631 w 1622936"/>
                <a:gd name="connsiteY2" fmla="*/ 523874 h 1236750"/>
                <a:gd name="connsiteX3" fmla="*/ 1323974 w 1622936"/>
                <a:gd name="connsiteY3" fmla="*/ 0 h 1236750"/>
                <a:gd name="connsiteX4" fmla="*/ 923925 w 1622936"/>
                <a:gd name="connsiteY4" fmla="*/ 426244 h 1236750"/>
                <a:gd name="connsiteX5" fmla="*/ 621506 w 1622936"/>
                <a:gd name="connsiteY5" fmla="*/ 771524 h 1236750"/>
                <a:gd name="connsiteX6" fmla="*/ 0 w 1622936"/>
                <a:gd name="connsiteY6" fmla="*/ 538161 h 1236750"/>
                <a:gd name="connsiteX0" fmla="*/ 0 w 1627932"/>
                <a:gd name="connsiteY0" fmla="*/ 538161 h 1227283"/>
                <a:gd name="connsiteX1" fmla="*/ 0 w 1627932"/>
                <a:gd name="connsiteY1" fmla="*/ 1066799 h 1227283"/>
                <a:gd name="connsiteX2" fmla="*/ 1621631 w 1627932"/>
                <a:gd name="connsiteY2" fmla="*/ 523874 h 1227283"/>
                <a:gd name="connsiteX3" fmla="*/ 1323974 w 1627932"/>
                <a:gd name="connsiteY3" fmla="*/ 0 h 1227283"/>
                <a:gd name="connsiteX4" fmla="*/ 923925 w 1627932"/>
                <a:gd name="connsiteY4" fmla="*/ 426244 h 1227283"/>
                <a:gd name="connsiteX5" fmla="*/ 621506 w 1627932"/>
                <a:gd name="connsiteY5" fmla="*/ 771524 h 1227283"/>
                <a:gd name="connsiteX6" fmla="*/ 0 w 1627932"/>
                <a:gd name="connsiteY6" fmla="*/ 538161 h 1227283"/>
                <a:gd name="connsiteX0" fmla="*/ 0 w 1627932"/>
                <a:gd name="connsiteY0" fmla="*/ 538161 h 1066799"/>
                <a:gd name="connsiteX1" fmla="*/ 0 w 1627932"/>
                <a:gd name="connsiteY1" fmla="*/ 1066799 h 1066799"/>
                <a:gd name="connsiteX2" fmla="*/ 1621631 w 1627932"/>
                <a:gd name="connsiteY2" fmla="*/ 523874 h 1066799"/>
                <a:gd name="connsiteX3" fmla="*/ 1323974 w 1627932"/>
                <a:gd name="connsiteY3" fmla="*/ 0 h 1066799"/>
                <a:gd name="connsiteX4" fmla="*/ 923925 w 1627932"/>
                <a:gd name="connsiteY4" fmla="*/ 426244 h 1066799"/>
                <a:gd name="connsiteX5" fmla="*/ 621506 w 1627932"/>
                <a:gd name="connsiteY5" fmla="*/ 771524 h 1066799"/>
                <a:gd name="connsiteX6" fmla="*/ 0 w 1627932"/>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134969"/>
                <a:gd name="connsiteX1" fmla="*/ 0 w 1627647"/>
                <a:gd name="connsiteY1" fmla="*/ 1066799 h 1134969"/>
                <a:gd name="connsiteX2" fmla="*/ 1621631 w 1627647"/>
                <a:gd name="connsiteY2" fmla="*/ 523874 h 1134969"/>
                <a:gd name="connsiteX3" fmla="*/ 1323974 w 1627647"/>
                <a:gd name="connsiteY3" fmla="*/ 0 h 1134969"/>
                <a:gd name="connsiteX4" fmla="*/ 923925 w 1627647"/>
                <a:gd name="connsiteY4" fmla="*/ 426244 h 1134969"/>
                <a:gd name="connsiteX5" fmla="*/ 621506 w 1627647"/>
                <a:gd name="connsiteY5" fmla="*/ 771524 h 1134969"/>
                <a:gd name="connsiteX6" fmla="*/ 0 w 1627647"/>
                <a:gd name="connsiteY6" fmla="*/ 538161 h 1134969"/>
                <a:gd name="connsiteX0" fmla="*/ 0 w 1627647"/>
                <a:gd name="connsiteY0" fmla="*/ 538161 h 1213483"/>
                <a:gd name="connsiteX1" fmla="*/ 0 w 1627647"/>
                <a:gd name="connsiteY1" fmla="*/ 1066799 h 1213483"/>
                <a:gd name="connsiteX2" fmla="*/ 1621631 w 1627647"/>
                <a:gd name="connsiteY2" fmla="*/ 523874 h 1213483"/>
                <a:gd name="connsiteX3" fmla="*/ 1323974 w 1627647"/>
                <a:gd name="connsiteY3" fmla="*/ 0 h 1213483"/>
                <a:gd name="connsiteX4" fmla="*/ 923925 w 1627647"/>
                <a:gd name="connsiteY4" fmla="*/ 426244 h 1213483"/>
                <a:gd name="connsiteX5" fmla="*/ 621506 w 1627647"/>
                <a:gd name="connsiteY5" fmla="*/ 771524 h 1213483"/>
                <a:gd name="connsiteX6" fmla="*/ 0 w 1627647"/>
                <a:gd name="connsiteY6" fmla="*/ 538161 h 1213483"/>
                <a:gd name="connsiteX0" fmla="*/ 0 w 1627647"/>
                <a:gd name="connsiteY0" fmla="*/ 538161 h 1190326"/>
                <a:gd name="connsiteX1" fmla="*/ 0 w 1627647"/>
                <a:gd name="connsiteY1" fmla="*/ 1066799 h 1190326"/>
                <a:gd name="connsiteX2" fmla="*/ 1621631 w 1627647"/>
                <a:gd name="connsiteY2" fmla="*/ 523874 h 1190326"/>
                <a:gd name="connsiteX3" fmla="*/ 1323974 w 1627647"/>
                <a:gd name="connsiteY3" fmla="*/ 0 h 1190326"/>
                <a:gd name="connsiteX4" fmla="*/ 923925 w 1627647"/>
                <a:gd name="connsiteY4" fmla="*/ 426244 h 1190326"/>
                <a:gd name="connsiteX5" fmla="*/ 621506 w 1627647"/>
                <a:gd name="connsiteY5" fmla="*/ 771524 h 1190326"/>
                <a:gd name="connsiteX6" fmla="*/ 0 w 1627647"/>
                <a:gd name="connsiteY6" fmla="*/ 538161 h 1190326"/>
                <a:gd name="connsiteX0" fmla="*/ 0 w 1627647"/>
                <a:gd name="connsiteY0" fmla="*/ 538161 h 1219698"/>
                <a:gd name="connsiteX1" fmla="*/ 0 w 1627647"/>
                <a:gd name="connsiteY1" fmla="*/ 1066799 h 1219698"/>
                <a:gd name="connsiteX2" fmla="*/ 1621631 w 1627647"/>
                <a:gd name="connsiteY2" fmla="*/ 523874 h 1219698"/>
                <a:gd name="connsiteX3" fmla="*/ 1323974 w 1627647"/>
                <a:gd name="connsiteY3" fmla="*/ 0 h 1219698"/>
                <a:gd name="connsiteX4" fmla="*/ 923925 w 1627647"/>
                <a:gd name="connsiteY4" fmla="*/ 426244 h 1219698"/>
                <a:gd name="connsiteX5" fmla="*/ 621506 w 1627647"/>
                <a:gd name="connsiteY5" fmla="*/ 771524 h 1219698"/>
                <a:gd name="connsiteX6" fmla="*/ 0 w 1627647"/>
                <a:gd name="connsiteY6" fmla="*/ 538161 h 1219698"/>
                <a:gd name="connsiteX0" fmla="*/ 0 w 1627647"/>
                <a:gd name="connsiteY0" fmla="*/ 538161 h 1232307"/>
                <a:gd name="connsiteX1" fmla="*/ 0 w 1627647"/>
                <a:gd name="connsiteY1" fmla="*/ 1066799 h 1232307"/>
                <a:gd name="connsiteX2" fmla="*/ 1621631 w 1627647"/>
                <a:gd name="connsiteY2" fmla="*/ 523874 h 1232307"/>
                <a:gd name="connsiteX3" fmla="*/ 1323974 w 1627647"/>
                <a:gd name="connsiteY3" fmla="*/ 0 h 1232307"/>
                <a:gd name="connsiteX4" fmla="*/ 923925 w 1627647"/>
                <a:gd name="connsiteY4" fmla="*/ 426244 h 1232307"/>
                <a:gd name="connsiteX5" fmla="*/ 621506 w 1627647"/>
                <a:gd name="connsiteY5" fmla="*/ 771524 h 1232307"/>
                <a:gd name="connsiteX6" fmla="*/ 0 w 1627647"/>
                <a:gd name="connsiteY6" fmla="*/ 538161 h 1232307"/>
                <a:gd name="connsiteX0" fmla="*/ 0 w 1627647"/>
                <a:gd name="connsiteY0" fmla="*/ 538161 h 1217230"/>
                <a:gd name="connsiteX1" fmla="*/ 0 w 1627647"/>
                <a:gd name="connsiteY1" fmla="*/ 1066799 h 1217230"/>
                <a:gd name="connsiteX2" fmla="*/ 1621631 w 1627647"/>
                <a:gd name="connsiteY2" fmla="*/ 523874 h 1217230"/>
                <a:gd name="connsiteX3" fmla="*/ 1323974 w 1627647"/>
                <a:gd name="connsiteY3" fmla="*/ 0 h 1217230"/>
                <a:gd name="connsiteX4" fmla="*/ 923925 w 1627647"/>
                <a:gd name="connsiteY4" fmla="*/ 426244 h 1217230"/>
                <a:gd name="connsiteX5" fmla="*/ 621506 w 1627647"/>
                <a:gd name="connsiteY5" fmla="*/ 771524 h 1217230"/>
                <a:gd name="connsiteX6" fmla="*/ 0 w 1627647"/>
                <a:gd name="connsiteY6" fmla="*/ 538161 h 1217230"/>
                <a:gd name="connsiteX0" fmla="*/ 0 w 1627647"/>
                <a:gd name="connsiteY0" fmla="*/ 538161 h 1188997"/>
                <a:gd name="connsiteX1" fmla="*/ 0 w 1627647"/>
                <a:gd name="connsiteY1" fmla="*/ 1066799 h 1188997"/>
                <a:gd name="connsiteX2" fmla="*/ 1621631 w 1627647"/>
                <a:gd name="connsiteY2" fmla="*/ 523874 h 1188997"/>
                <a:gd name="connsiteX3" fmla="*/ 1323974 w 1627647"/>
                <a:gd name="connsiteY3" fmla="*/ 0 h 1188997"/>
                <a:gd name="connsiteX4" fmla="*/ 923925 w 1627647"/>
                <a:gd name="connsiteY4" fmla="*/ 426244 h 1188997"/>
                <a:gd name="connsiteX5" fmla="*/ 621506 w 1627647"/>
                <a:gd name="connsiteY5" fmla="*/ 771524 h 1188997"/>
                <a:gd name="connsiteX6" fmla="*/ 0 w 1627647"/>
                <a:gd name="connsiteY6" fmla="*/ 538161 h 1188997"/>
                <a:gd name="connsiteX0" fmla="*/ 0 w 1627647"/>
                <a:gd name="connsiteY0" fmla="*/ 538161 h 1216261"/>
                <a:gd name="connsiteX1" fmla="*/ 0 w 1627647"/>
                <a:gd name="connsiteY1" fmla="*/ 1066799 h 1216261"/>
                <a:gd name="connsiteX2" fmla="*/ 1621631 w 1627647"/>
                <a:gd name="connsiteY2" fmla="*/ 523874 h 1216261"/>
                <a:gd name="connsiteX3" fmla="*/ 1323974 w 1627647"/>
                <a:gd name="connsiteY3" fmla="*/ 0 h 1216261"/>
                <a:gd name="connsiteX4" fmla="*/ 923925 w 1627647"/>
                <a:gd name="connsiteY4" fmla="*/ 426244 h 1216261"/>
                <a:gd name="connsiteX5" fmla="*/ 621506 w 1627647"/>
                <a:gd name="connsiteY5" fmla="*/ 771524 h 1216261"/>
                <a:gd name="connsiteX6" fmla="*/ 0 w 1627647"/>
                <a:gd name="connsiteY6" fmla="*/ 538161 h 1216261"/>
                <a:gd name="connsiteX0" fmla="*/ 0 w 1627647"/>
                <a:gd name="connsiteY0" fmla="*/ 538161 h 1206398"/>
                <a:gd name="connsiteX1" fmla="*/ 0 w 1627647"/>
                <a:gd name="connsiteY1" fmla="*/ 1066799 h 1206398"/>
                <a:gd name="connsiteX2" fmla="*/ 1621631 w 1627647"/>
                <a:gd name="connsiteY2" fmla="*/ 523874 h 1206398"/>
                <a:gd name="connsiteX3" fmla="*/ 1323974 w 1627647"/>
                <a:gd name="connsiteY3" fmla="*/ 0 h 1206398"/>
                <a:gd name="connsiteX4" fmla="*/ 923925 w 1627647"/>
                <a:gd name="connsiteY4" fmla="*/ 426244 h 1206398"/>
                <a:gd name="connsiteX5" fmla="*/ 621506 w 1627647"/>
                <a:gd name="connsiteY5" fmla="*/ 771524 h 1206398"/>
                <a:gd name="connsiteX6" fmla="*/ 0 w 1627647"/>
                <a:gd name="connsiteY6" fmla="*/ 538161 h 1206398"/>
                <a:gd name="connsiteX0" fmla="*/ 0 w 1627647"/>
                <a:gd name="connsiteY0" fmla="*/ 538161 h 1218880"/>
                <a:gd name="connsiteX1" fmla="*/ 0 w 1627647"/>
                <a:gd name="connsiteY1" fmla="*/ 1066799 h 1218880"/>
                <a:gd name="connsiteX2" fmla="*/ 1621631 w 1627647"/>
                <a:gd name="connsiteY2" fmla="*/ 523874 h 1218880"/>
                <a:gd name="connsiteX3" fmla="*/ 1323974 w 1627647"/>
                <a:gd name="connsiteY3" fmla="*/ 0 h 1218880"/>
                <a:gd name="connsiteX4" fmla="*/ 923925 w 1627647"/>
                <a:gd name="connsiteY4" fmla="*/ 426244 h 1218880"/>
                <a:gd name="connsiteX5" fmla="*/ 621506 w 1627647"/>
                <a:gd name="connsiteY5" fmla="*/ 771524 h 1218880"/>
                <a:gd name="connsiteX6" fmla="*/ 0 w 1627647"/>
                <a:gd name="connsiteY6" fmla="*/ 538161 h 1218880"/>
                <a:gd name="connsiteX0" fmla="*/ 0 w 1627647"/>
                <a:gd name="connsiteY0" fmla="*/ 538161 h 1211596"/>
                <a:gd name="connsiteX1" fmla="*/ 0 w 1627647"/>
                <a:gd name="connsiteY1" fmla="*/ 1066799 h 1211596"/>
                <a:gd name="connsiteX2" fmla="*/ 1621631 w 1627647"/>
                <a:gd name="connsiteY2" fmla="*/ 523874 h 1211596"/>
                <a:gd name="connsiteX3" fmla="*/ 1323974 w 1627647"/>
                <a:gd name="connsiteY3" fmla="*/ 0 h 1211596"/>
                <a:gd name="connsiteX4" fmla="*/ 923925 w 1627647"/>
                <a:gd name="connsiteY4" fmla="*/ 426244 h 1211596"/>
                <a:gd name="connsiteX5" fmla="*/ 621506 w 1627647"/>
                <a:gd name="connsiteY5" fmla="*/ 771524 h 1211596"/>
                <a:gd name="connsiteX6" fmla="*/ 0 w 1627647"/>
                <a:gd name="connsiteY6" fmla="*/ 538161 h 1211596"/>
                <a:gd name="connsiteX0" fmla="*/ 0 w 1627647"/>
                <a:gd name="connsiteY0" fmla="*/ 538161 h 1217962"/>
                <a:gd name="connsiteX1" fmla="*/ 0 w 1627647"/>
                <a:gd name="connsiteY1" fmla="*/ 1066799 h 1217962"/>
                <a:gd name="connsiteX2" fmla="*/ 1621631 w 1627647"/>
                <a:gd name="connsiteY2" fmla="*/ 523874 h 1217962"/>
                <a:gd name="connsiteX3" fmla="*/ 1323974 w 1627647"/>
                <a:gd name="connsiteY3" fmla="*/ 0 h 1217962"/>
                <a:gd name="connsiteX4" fmla="*/ 923925 w 1627647"/>
                <a:gd name="connsiteY4" fmla="*/ 426244 h 1217962"/>
                <a:gd name="connsiteX5" fmla="*/ 621506 w 1627647"/>
                <a:gd name="connsiteY5" fmla="*/ 771524 h 1217962"/>
                <a:gd name="connsiteX6" fmla="*/ 0 w 1627647"/>
                <a:gd name="connsiteY6" fmla="*/ 538161 h 1217962"/>
                <a:gd name="connsiteX0" fmla="*/ 0 w 1627647"/>
                <a:gd name="connsiteY0" fmla="*/ 538161 h 1218399"/>
                <a:gd name="connsiteX1" fmla="*/ 0 w 1627647"/>
                <a:gd name="connsiteY1" fmla="*/ 1066799 h 1218399"/>
                <a:gd name="connsiteX2" fmla="*/ 1621631 w 1627647"/>
                <a:gd name="connsiteY2" fmla="*/ 523874 h 1218399"/>
                <a:gd name="connsiteX3" fmla="*/ 1323974 w 1627647"/>
                <a:gd name="connsiteY3" fmla="*/ 0 h 1218399"/>
                <a:gd name="connsiteX4" fmla="*/ 923925 w 1627647"/>
                <a:gd name="connsiteY4" fmla="*/ 426244 h 1218399"/>
                <a:gd name="connsiteX5" fmla="*/ 621506 w 1627647"/>
                <a:gd name="connsiteY5" fmla="*/ 771524 h 1218399"/>
                <a:gd name="connsiteX6" fmla="*/ 0 w 1627647"/>
                <a:gd name="connsiteY6" fmla="*/ 538161 h 121839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23925 w 1627647"/>
                <a:gd name="connsiteY4" fmla="*/ 426244 h 1212839"/>
                <a:gd name="connsiteX5" fmla="*/ 621506 w 1627647"/>
                <a:gd name="connsiteY5" fmla="*/ 771524 h 1212839"/>
                <a:gd name="connsiteX6" fmla="*/ 0 w 1627647"/>
                <a:gd name="connsiteY6"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1078707 w 1627647"/>
                <a:gd name="connsiteY4" fmla="*/ 257177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595313 w 1627647"/>
                <a:gd name="connsiteY4" fmla="*/ 185739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73932 w 1627647"/>
                <a:gd name="connsiteY4" fmla="*/ 85727 h 1212839"/>
                <a:gd name="connsiteX5" fmla="*/ 595313 w 1627647"/>
                <a:gd name="connsiteY5" fmla="*/ 185739 h 1212839"/>
                <a:gd name="connsiteX6" fmla="*/ 923925 w 1627647"/>
                <a:gd name="connsiteY6" fmla="*/ 426244 h 1212839"/>
                <a:gd name="connsiteX7" fmla="*/ 621506 w 1627647"/>
                <a:gd name="connsiteY7" fmla="*/ 771524 h 1212839"/>
                <a:gd name="connsiteX8" fmla="*/ 0 w 1627647"/>
                <a:gd name="connsiteY8" fmla="*/ 538161 h 1212839"/>
                <a:gd name="connsiteX0" fmla="*/ 0 w 1627647"/>
                <a:gd name="connsiteY0" fmla="*/ 745328 h 1420006"/>
                <a:gd name="connsiteX1" fmla="*/ 0 w 1627647"/>
                <a:gd name="connsiteY1" fmla="*/ 1273966 h 1420006"/>
                <a:gd name="connsiteX2" fmla="*/ 1621631 w 1627647"/>
                <a:gd name="connsiteY2" fmla="*/ 731041 h 1420006"/>
                <a:gd name="connsiteX3" fmla="*/ 1323974 w 1627647"/>
                <a:gd name="connsiteY3" fmla="*/ 207167 h 1420006"/>
                <a:gd name="connsiteX4" fmla="*/ 835820 w 1627647"/>
                <a:gd name="connsiteY4" fmla="*/ 0 h 1420006"/>
                <a:gd name="connsiteX5" fmla="*/ 595313 w 1627647"/>
                <a:gd name="connsiteY5" fmla="*/ 392906 h 1420006"/>
                <a:gd name="connsiteX6" fmla="*/ 923925 w 1627647"/>
                <a:gd name="connsiteY6" fmla="*/ 633411 h 1420006"/>
                <a:gd name="connsiteX7" fmla="*/ 621506 w 1627647"/>
                <a:gd name="connsiteY7" fmla="*/ 978691 h 1420006"/>
                <a:gd name="connsiteX8" fmla="*/ 0 w 1627647"/>
                <a:gd name="connsiteY8" fmla="*/ 745328 h 1420006"/>
                <a:gd name="connsiteX0" fmla="*/ 0 w 1591281"/>
                <a:gd name="connsiteY0" fmla="*/ 745328 h 1469663"/>
                <a:gd name="connsiteX1" fmla="*/ 0 w 1591281"/>
                <a:gd name="connsiteY1" fmla="*/ 1273966 h 1469663"/>
                <a:gd name="connsiteX2" fmla="*/ 1574006 w 1591281"/>
                <a:gd name="connsiteY2" fmla="*/ 928685 h 1469663"/>
                <a:gd name="connsiteX3" fmla="*/ 1323974 w 1591281"/>
                <a:gd name="connsiteY3" fmla="*/ 207167 h 1469663"/>
                <a:gd name="connsiteX4" fmla="*/ 835820 w 1591281"/>
                <a:gd name="connsiteY4" fmla="*/ 0 h 1469663"/>
                <a:gd name="connsiteX5" fmla="*/ 595313 w 1591281"/>
                <a:gd name="connsiteY5" fmla="*/ 392906 h 1469663"/>
                <a:gd name="connsiteX6" fmla="*/ 923925 w 1591281"/>
                <a:gd name="connsiteY6" fmla="*/ 633411 h 1469663"/>
                <a:gd name="connsiteX7" fmla="*/ 621506 w 1591281"/>
                <a:gd name="connsiteY7" fmla="*/ 978691 h 1469663"/>
                <a:gd name="connsiteX8" fmla="*/ 0 w 1591281"/>
                <a:gd name="connsiteY8" fmla="*/ 745328 h 1469663"/>
                <a:gd name="connsiteX0" fmla="*/ 0 w 1591281"/>
                <a:gd name="connsiteY0" fmla="*/ 745328 h 1425021"/>
                <a:gd name="connsiteX1" fmla="*/ 0 w 1591281"/>
                <a:gd name="connsiteY1" fmla="*/ 1273966 h 1425021"/>
                <a:gd name="connsiteX2" fmla="*/ 1574006 w 1591281"/>
                <a:gd name="connsiteY2" fmla="*/ 928685 h 1425021"/>
                <a:gd name="connsiteX3" fmla="*/ 1323974 w 1591281"/>
                <a:gd name="connsiteY3" fmla="*/ 207167 h 1425021"/>
                <a:gd name="connsiteX4" fmla="*/ 835820 w 1591281"/>
                <a:gd name="connsiteY4" fmla="*/ 0 h 1425021"/>
                <a:gd name="connsiteX5" fmla="*/ 595313 w 1591281"/>
                <a:gd name="connsiteY5" fmla="*/ 392906 h 1425021"/>
                <a:gd name="connsiteX6" fmla="*/ 923925 w 1591281"/>
                <a:gd name="connsiteY6" fmla="*/ 633411 h 1425021"/>
                <a:gd name="connsiteX7" fmla="*/ 621506 w 1591281"/>
                <a:gd name="connsiteY7" fmla="*/ 978691 h 1425021"/>
                <a:gd name="connsiteX8" fmla="*/ 0 w 1591281"/>
                <a:gd name="connsiteY8" fmla="*/ 745328 h 1425021"/>
                <a:gd name="connsiteX0" fmla="*/ 0 w 1622856"/>
                <a:gd name="connsiteY0" fmla="*/ 745328 h 1425021"/>
                <a:gd name="connsiteX1" fmla="*/ 0 w 1622856"/>
                <a:gd name="connsiteY1" fmla="*/ 1273966 h 1425021"/>
                <a:gd name="connsiteX2" fmla="*/ 1574006 w 1622856"/>
                <a:gd name="connsiteY2" fmla="*/ 928685 h 1425021"/>
                <a:gd name="connsiteX3" fmla="*/ 1323974 w 1622856"/>
                <a:gd name="connsiteY3" fmla="*/ 207167 h 1425021"/>
                <a:gd name="connsiteX4" fmla="*/ 835820 w 1622856"/>
                <a:gd name="connsiteY4" fmla="*/ 0 h 1425021"/>
                <a:gd name="connsiteX5" fmla="*/ 595313 w 1622856"/>
                <a:gd name="connsiteY5" fmla="*/ 392906 h 1425021"/>
                <a:gd name="connsiteX6" fmla="*/ 923925 w 1622856"/>
                <a:gd name="connsiteY6" fmla="*/ 633411 h 1425021"/>
                <a:gd name="connsiteX7" fmla="*/ 621506 w 1622856"/>
                <a:gd name="connsiteY7" fmla="*/ 978691 h 1425021"/>
                <a:gd name="connsiteX8" fmla="*/ 0 w 1622856"/>
                <a:gd name="connsiteY8" fmla="*/ 745328 h 1425021"/>
                <a:gd name="connsiteX0" fmla="*/ 0 w 1608710"/>
                <a:gd name="connsiteY0" fmla="*/ 745328 h 1425021"/>
                <a:gd name="connsiteX1" fmla="*/ 0 w 1608710"/>
                <a:gd name="connsiteY1" fmla="*/ 1273966 h 1425021"/>
                <a:gd name="connsiteX2" fmla="*/ 1574006 w 1608710"/>
                <a:gd name="connsiteY2" fmla="*/ 928685 h 1425021"/>
                <a:gd name="connsiteX3" fmla="*/ 1264443 w 1608710"/>
                <a:gd name="connsiteY3" fmla="*/ 166686 h 1425021"/>
                <a:gd name="connsiteX4" fmla="*/ 835820 w 1608710"/>
                <a:gd name="connsiteY4" fmla="*/ 0 h 1425021"/>
                <a:gd name="connsiteX5" fmla="*/ 595313 w 1608710"/>
                <a:gd name="connsiteY5" fmla="*/ 392906 h 1425021"/>
                <a:gd name="connsiteX6" fmla="*/ 923925 w 1608710"/>
                <a:gd name="connsiteY6" fmla="*/ 633411 h 1425021"/>
                <a:gd name="connsiteX7" fmla="*/ 621506 w 1608710"/>
                <a:gd name="connsiteY7" fmla="*/ 978691 h 1425021"/>
                <a:gd name="connsiteX8" fmla="*/ 0 w 1608710"/>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709613 w 1623138"/>
                <a:gd name="connsiteY5" fmla="*/ 207169 h 1425021"/>
                <a:gd name="connsiteX6" fmla="*/ 595313 w 1623138"/>
                <a:gd name="connsiteY6" fmla="*/ 392906 h 1425021"/>
                <a:gd name="connsiteX7" fmla="*/ 923925 w 1623138"/>
                <a:gd name="connsiteY7" fmla="*/ 633411 h 1425021"/>
                <a:gd name="connsiteX8" fmla="*/ 621506 w 1623138"/>
                <a:gd name="connsiteY8" fmla="*/ 978691 h 1425021"/>
                <a:gd name="connsiteX9" fmla="*/ 0 w 1623138"/>
                <a:gd name="connsiteY9" fmla="*/ 745328 h 1425021"/>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421482 w 1623138"/>
                <a:gd name="connsiteY5" fmla="*/ 0 h 1477409"/>
                <a:gd name="connsiteX6" fmla="*/ 595313 w 1623138"/>
                <a:gd name="connsiteY6" fmla="*/ 445294 h 1477409"/>
                <a:gd name="connsiteX7" fmla="*/ 923925 w 1623138"/>
                <a:gd name="connsiteY7" fmla="*/ 685799 h 1477409"/>
                <a:gd name="connsiteX8" fmla="*/ 621506 w 1623138"/>
                <a:gd name="connsiteY8" fmla="*/ 1031079 h 1477409"/>
                <a:gd name="connsiteX9" fmla="*/ 0 w 1623138"/>
                <a:gd name="connsiteY9" fmla="*/ 797716 h 1477409"/>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654844 w 1623138"/>
                <a:gd name="connsiteY5" fmla="*/ 26194 h 1477409"/>
                <a:gd name="connsiteX6" fmla="*/ 421482 w 1623138"/>
                <a:gd name="connsiteY6" fmla="*/ 0 h 1477409"/>
                <a:gd name="connsiteX7" fmla="*/ 595313 w 1623138"/>
                <a:gd name="connsiteY7" fmla="*/ 445294 h 1477409"/>
                <a:gd name="connsiteX8" fmla="*/ 923925 w 1623138"/>
                <a:gd name="connsiteY8" fmla="*/ 685799 h 1477409"/>
                <a:gd name="connsiteX9" fmla="*/ 621506 w 1623138"/>
                <a:gd name="connsiteY9" fmla="*/ 1031079 h 1477409"/>
                <a:gd name="connsiteX10" fmla="*/ 0 w 1623138"/>
                <a:gd name="connsiteY10" fmla="*/ 797716 h 1477409"/>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652572"/>
                <a:gd name="connsiteX1" fmla="*/ 0 w 1623138"/>
                <a:gd name="connsiteY1" fmla="*/ 1647822 h 1652572"/>
                <a:gd name="connsiteX2" fmla="*/ 1574006 w 1623138"/>
                <a:gd name="connsiteY2" fmla="*/ 1302541 h 1652572"/>
                <a:gd name="connsiteX3" fmla="*/ 1264443 w 1623138"/>
                <a:gd name="connsiteY3" fmla="*/ 540542 h 1652572"/>
                <a:gd name="connsiteX4" fmla="*/ 835820 w 1623138"/>
                <a:gd name="connsiteY4" fmla="*/ 373856 h 1652572"/>
                <a:gd name="connsiteX5" fmla="*/ 807244 w 1623138"/>
                <a:gd name="connsiteY5" fmla="*/ 0 h 1652572"/>
                <a:gd name="connsiteX6" fmla="*/ 421482 w 1623138"/>
                <a:gd name="connsiteY6" fmla="*/ 321468 h 1652572"/>
                <a:gd name="connsiteX7" fmla="*/ 595313 w 1623138"/>
                <a:gd name="connsiteY7" fmla="*/ 766762 h 1652572"/>
                <a:gd name="connsiteX8" fmla="*/ 923925 w 1623138"/>
                <a:gd name="connsiteY8" fmla="*/ 1007267 h 1652572"/>
                <a:gd name="connsiteX9" fmla="*/ 621506 w 1623138"/>
                <a:gd name="connsiteY9" fmla="*/ 1352547 h 1652572"/>
                <a:gd name="connsiteX10" fmla="*/ 0 w 1623138"/>
                <a:gd name="connsiteY10" fmla="*/ 1119184 h 1652572"/>
                <a:gd name="connsiteX0" fmla="*/ 0 w 1627271"/>
                <a:gd name="connsiteY0" fmla="*/ 1119184 h 1712926"/>
                <a:gd name="connsiteX1" fmla="*/ 0 w 1627271"/>
                <a:gd name="connsiteY1" fmla="*/ 1647822 h 1712926"/>
                <a:gd name="connsiteX2" fmla="*/ 1574006 w 1627271"/>
                <a:gd name="connsiteY2" fmla="*/ 1302541 h 1712926"/>
                <a:gd name="connsiteX3" fmla="*/ 1264443 w 1627271"/>
                <a:gd name="connsiteY3" fmla="*/ 540542 h 1712926"/>
                <a:gd name="connsiteX4" fmla="*/ 835820 w 1627271"/>
                <a:gd name="connsiteY4" fmla="*/ 373856 h 1712926"/>
                <a:gd name="connsiteX5" fmla="*/ 807244 w 1627271"/>
                <a:gd name="connsiteY5" fmla="*/ 0 h 1712926"/>
                <a:gd name="connsiteX6" fmla="*/ 421482 w 1627271"/>
                <a:gd name="connsiteY6" fmla="*/ 321468 h 1712926"/>
                <a:gd name="connsiteX7" fmla="*/ 595313 w 1627271"/>
                <a:gd name="connsiteY7" fmla="*/ 766762 h 1712926"/>
                <a:gd name="connsiteX8" fmla="*/ 923925 w 1627271"/>
                <a:gd name="connsiteY8" fmla="*/ 1007267 h 1712926"/>
                <a:gd name="connsiteX9" fmla="*/ 621506 w 1627271"/>
                <a:gd name="connsiteY9" fmla="*/ 1352547 h 1712926"/>
                <a:gd name="connsiteX10" fmla="*/ 0 w 1627271"/>
                <a:gd name="connsiteY10" fmla="*/ 1119184 h 1712926"/>
                <a:gd name="connsiteX0" fmla="*/ 0 w 1627271"/>
                <a:gd name="connsiteY0" fmla="*/ 1119184 h 1797816"/>
                <a:gd name="connsiteX1" fmla="*/ 0 w 1627271"/>
                <a:gd name="connsiteY1" fmla="*/ 1647822 h 1797816"/>
                <a:gd name="connsiteX2" fmla="*/ 1574006 w 1627271"/>
                <a:gd name="connsiteY2" fmla="*/ 1302541 h 1797816"/>
                <a:gd name="connsiteX3" fmla="*/ 1264443 w 1627271"/>
                <a:gd name="connsiteY3" fmla="*/ 540542 h 1797816"/>
                <a:gd name="connsiteX4" fmla="*/ 835820 w 1627271"/>
                <a:gd name="connsiteY4" fmla="*/ 373856 h 1797816"/>
                <a:gd name="connsiteX5" fmla="*/ 807244 w 1627271"/>
                <a:gd name="connsiteY5" fmla="*/ 0 h 1797816"/>
                <a:gd name="connsiteX6" fmla="*/ 421482 w 1627271"/>
                <a:gd name="connsiteY6" fmla="*/ 321468 h 1797816"/>
                <a:gd name="connsiteX7" fmla="*/ 595313 w 1627271"/>
                <a:gd name="connsiteY7" fmla="*/ 766762 h 1797816"/>
                <a:gd name="connsiteX8" fmla="*/ 923925 w 1627271"/>
                <a:gd name="connsiteY8" fmla="*/ 1007267 h 1797816"/>
                <a:gd name="connsiteX9" fmla="*/ 621506 w 1627271"/>
                <a:gd name="connsiteY9" fmla="*/ 1352547 h 1797816"/>
                <a:gd name="connsiteX10" fmla="*/ 0 w 1627271"/>
                <a:gd name="connsiteY10" fmla="*/ 1119184 h 1797816"/>
                <a:gd name="connsiteX0" fmla="*/ 0 w 1622231"/>
                <a:gd name="connsiteY0" fmla="*/ 1119184 h 1773253"/>
                <a:gd name="connsiteX1" fmla="*/ 0 w 1622231"/>
                <a:gd name="connsiteY1" fmla="*/ 1647822 h 1773253"/>
                <a:gd name="connsiteX2" fmla="*/ 1574006 w 1622231"/>
                <a:gd name="connsiteY2" fmla="*/ 1302541 h 1773253"/>
                <a:gd name="connsiteX3" fmla="*/ 1264443 w 1622231"/>
                <a:gd name="connsiteY3" fmla="*/ 540542 h 1773253"/>
                <a:gd name="connsiteX4" fmla="*/ 835820 w 1622231"/>
                <a:gd name="connsiteY4" fmla="*/ 373856 h 1773253"/>
                <a:gd name="connsiteX5" fmla="*/ 807244 w 1622231"/>
                <a:gd name="connsiteY5" fmla="*/ 0 h 1773253"/>
                <a:gd name="connsiteX6" fmla="*/ 421482 w 1622231"/>
                <a:gd name="connsiteY6" fmla="*/ 321468 h 1773253"/>
                <a:gd name="connsiteX7" fmla="*/ 595313 w 1622231"/>
                <a:gd name="connsiteY7" fmla="*/ 766762 h 1773253"/>
                <a:gd name="connsiteX8" fmla="*/ 923925 w 1622231"/>
                <a:gd name="connsiteY8" fmla="*/ 1007267 h 1773253"/>
                <a:gd name="connsiteX9" fmla="*/ 621506 w 1622231"/>
                <a:gd name="connsiteY9" fmla="*/ 1352547 h 1773253"/>
                <a:gd name="connsiteX10" fmla="*/ 0 w 1622231"/>
                <a:gd name="connsiteY10" fmla="*/ 1119184 h 1773253"/>
                <a:gd name="connsiteX0" fmla="*/ 0 w 1622231"/>
                <a:gd name="connsiteY0" fmla="*/ 1119184 h 1800701"/>
                <a:gd name="connsiteX1" fmla="*/ 0 w 1622231"/>
                <a:gd name="connsiteY1" fmla="*/ 1647822 h 1800701"/>
                <a:gd name="connsiteX2" fmla="*/ 1574006 w 1622231"/>
                <a:gd name="connsiteY2" fmla="*/ 1302541 h 1800701"/>
                <a:gd name="connsiteX3" fmla="*/ 1264443 w 1622231"/>
                <a:gd name="connsiteY3" fmla="*/ 540542 h 1800701"/>
                <a:gd name="connsiteX4" fmla="*/ 835820 w 1622231"/>
                <a:gd name="connsiteY4" fmla="*/ 373856 h 1800701"/>
                <a:gd name="connsiteX5" fmla="*/ 807244 w 1622231"/>
                <a:gd name="connsiteY5" fmla="*/ 0 h 1800701"/>
                <a:gd name="connsiteX6" fmla="*/ 421482 w 1622231"/>
                <a:gd name="connsiteY6" fmla="*/ 321468 h 1800701"/>
                <a:gd name="connsiteX7" fmla="*/ 595313 w 1622231"/>
                <a:gd name="connsiteY7" fmla="*/ 766762 h 1800701"/>
                <a:gd name="connsiteX8" fmla="*/ 923925 w 1622231"/>
                <a:gd name="connsiteY8" fmla="*/ 1007267 h 1800701"/>
                <a:gd name="connsiteX9" fmla="*/ 621506 w 1622231"/>
                <a:gd name="connsiteY9" fmla="*/ 1352547 h 1800701"/>
                <a:gd name="connsiteX10" fmla="*/ 0 w 1622231"/>
                <a:gd name="connsiteY10" fmla="*/ 1119184 h 1800701"/>
                <a:gd name="connsiteX0" fmla="*/ 0 w 1552023"/>
                <a:gd name="connsiteY0" fmla="*/ 1119184 h 1859749"/>
                <a:gd name="connsiteX1" fmla="*/ 0 w 1552023"/>
                <a:gd name="connsiteY1" fmla="*/ 1647822 h 1859749"/>
                <a:gd name="connsiteX2" fmla="*/ 1462087 w 1552023"/>
                <a:gd name="connsiteY2" fmla="*/ 1469229 h 1859749"/>
                <a:gd name="connsiteX3" fmla="*/ 1264443 w 1552023"/>
                <a:gd name="connsiteY3" fmla="*/ 540542 h 1859749"/>
                <a:gd name="connsiteX4" fmla="*/ 835820 w 1552023"/>
                <a:gd name="connsiteY4" fmla="*/ 373856 h 1859749"/>
                <a:gd name="connsiteX5" fmla="*/ 807244 w 1552023"/>
                <a:gd name="connsiteY5" fmla="*/ 0 h 1859749"/>
                <a:gd name="connsiteX6" fmla="*/ 421482 w 1552023"/>
                <a:gd name="connsiteY6" fmla="*/ 321468 h 1859749"/>
                <a:gd name="connsiteX7" fmla="*/ 595313 w 1552023"/>
                <a:gd name="connsiteY7" fmla="*/ 766762 h 1859749"/>
                <a:gd name="connsiteX8" fmla="*/ 923925 w 1552023"/>
                <a:gd name="connsiteY8" fmla="*/ 1007267 h 1859749"/>
                <a:gd name="connsiteX9" fmla="*/ 621506 w 1552023"/>
                <a:gd name="connsiteY9" fmla="*/ 1352547 h 1859749"/>
                <a:gd name="connsiteX10" fmla="*/ 0 w 1552023"/>
                <a:gd name="connsiteY10" fmla="*/ 1119184 h 1859749"/>
                <a:gd name="connsiteX0" fmla="*/ 0 w 1571973"/>
                <a:gd name="connsiteY0" fmla="*/ 1119184 h 1800114"/>
                <a:gd name="connsiteX1" fmla="*/ 0 w 1571973"/>
                <a:gd name="connsiteY1" fmla="*/ 1647822 h 1800114"/>
                <a:gd name="connsiteX2" fmla="*/ 1462087 w 1571973"/>
                <a:gd name="connsiteY2" fmla="*/ 1469229 h 1800114"/>
                <a:gd name="connsiteX3" fmla="*/ 1264443 w 1571973"/>
                <a:gd name="connsiteY3" fmla="*/ 540542 h 1800114"/>
                <a:gd name="connsiteX4" fmla="*/ 835820 w 1571973"/>
                <a:gd name="connsiteY4" fmla="*/ 373856 h 1800114"/>
                <a:gd name="connsiteX5" fmla="*/ 807244 w 1571973"/>
                <a:gd name="connsiteY5" fmla="*/ 0 h 1800114"/>
                <a:gd name="connsiteX6" fmla="*/ 421482 w 1571973"/>
                <a:gd name="connsiteY6" fmla="*/ 321468 h 1800114"/>
                <a:gd name="connsiteX7" fmla="*/ 595313 w 1571973"/>
                <a:gd name="connsiteY7" fmla="*/ 766762 h 1800114"/>
                <a:gd name="connsiteX8" fmla="*/ 923925 w 1571973"/>
                <a:gd name="connsiteY8" fmla="*/ 1007267 h 1800114"/>
                <a:gd name="connsiteX9" fmla="*/ 621506 w 1571973"/>
                <a:gd name="connsiteY9" fmla="*/ 1352547 h 1800114"/>
                <a:gd name="connsiteX10" fmla="*/ 0 w 1571973"/>
                <a:gd name="connsiteY10" fmla="*/ 1119184 h 1800114"/>
                <a:gd name="connsiteX0" fmla="*/ 0 w 1620477"/>
                <a:gd name="connsiteY0" fmla="*/ 1119184 h 1800815"/>
                <a:gd name="connsiteX1" fmla="*/ 0 w 1620477"/>
                <a:gd name="connsiteY1" fmla="*/ 1647822 h 1800815"/>
                <a:gd name="connsiteX2" fmla="*/ 1462087 w 1620477"/>
                <a:gd name="connsiteY2" fmla="*/ 1469229 h 1800815"/>
                <a:gd name="connsiteX3" fmla="*/ 1264443 w 1620477"/>
                <a:gd name="connsiteY3" fmla="*/ 540542 h 1800815"/>
                <a:gd name="connsiteX4" fmla="*/ 835820 w 1620477"/>
                <a:gd name="connsiteY4" fmla="*/ 373856 h 1800815"/>
                <a:gd name="connsiteX5" fmla="*/ 807244 w 1620477"/>
                <a:gd name="connsiteY5" fmla="*/ 0 h 1800815"/>
                <a:gd name="connsiteX6" fmla="*/ 421482 w 1620477"/>
                <a:gd name="connsiteY6" fmla="*/ 321468 h 1800815"/>
                <a:gd name="connsiteX7" fmla="*/ 595313 w 1620477"/>
                <a:gd name="connsiteY7" fmla="*/ 766762 h 1800815"/>
                <a:gd name="connsiteX8" fmla="*/ 923925 w 1620477"/>
                <a:gd name="connsiteY8" fmla="*/ 1007267 h 1800815"/>
                <a:gd name="connsiteX9" fmla="*/ 621506 w 1620477"/>
                <a:gd name="connsiteY9" fmla="*/ 1352547 h 1800815"/>
                <a:gd name="connsiteX10" fmla="*/ 0 w 1620477"/>
                <a:gd name="connsiteY10" fmla="*/ 1119184 h 1800815"/>
                <a:gd name="connsiteX0" fmla="*/ 0 w 1629436"/>
                <a:gd name="connsiteY0" fmla="*/ 1119184 h 1799377"/>
                <a:gd name="connsiteX1" fmla="*/ 0 w 1629436"/>
                <a:gd name="connsiteY1" fmla="*/ 1647822 h 1799377"/>
                <a:gd name="connsiteX2" fmla="*/ 1476374 w 1629436"/>
                <a:gd name="connsiteY2" fmla="*/ 1464467 h 1799377"/>
                <a:gd name="connsiteX3" fmla="*/ 1264443 w 1629436"/>
                <a:gd name="connsiteY3" fmla="*/ 540542 h 1799377"/>
                <a:gd name="connsiteX4" fmla="*/ 835820 w 1629436"/>
                <a:gd name="connsiteY4" fmla="*/ 373856 h 1799377"/>
                <a:gd name="connsiteX5" fmla="*/ 807244 w 1629436"/>
                <a:gd name="connsiteY5" fmla="*/ 0 h 1799377"/>
                <a:gd name="connsiteX6" fmla="*/ 421482 w 1629436"/>
                <a:gd name="connsiteY6" fmla="*/ 321468 h 1799377"/>
                <a:gd name="connsiteX7" fmla="*/ 595313 w 1629436"/>
                <a:gd name="connsiteY7" fmla="*/ 766762 h 1799377"/>
                <a:gd name="connsiteX8" fmla="*/ 923925 w 1629436"/>
                <a:gd name="connsiteY8" fmla="*/ 1007267 h 1799377"/>
                <a:gd name="connsiteX9" fmla="*/ 621506 w 1629436"/>
                <a:gd name="connsiteY9" fmla="*/ 1352547 h 1799377"/>
                <a:gd name="connsiteX10" fmla="*/ 0 w 1629436"/>
                <a:gd name="connsiteY10" fmla="*/ 1119184 h 1799377"/>
                <a:gd name="connsiteX0" fmla="*/ 0 w 1606110"/>
                <a:gd name="connsiteY0" fmla="*/ 1119184 h 1796213"/>
                <a:gd name="connsiteX1" fmla="*/ 0 w 1606110"/>
                <a:gd name="connsiteY1" fmla="*/ 1647822 h 1796213"/>
                <a:gd name="connsiteX2" fmla="*/ 1476374 w 1606110"/>
                <a:gd name="connsiteY2" fmla="*/ 1464467 h 1796213"/>
                <a:gd name="connsiteX3" fmla="*/ 1264443 w 1606110"/>
                <a:gd name="connsiteY3" fmla="*/ 540542 h 1796213"/>
                <a:gd name="connsiteX4" fmla="*/ 835820 w 1606110"/>
                <a:gd name="connsiteY4" fmla="*/ 373856 h 1796213"/>
                <a:gd name="connsiteX5" fmla="*/ 807244 w 1606110"/>
                <a:gd name="connsiteY5" fmla="*/ 0 h 1796213"/>
                <a:gd name="connsiteX6" fmla="*/ 421482 w 1606110"/>
                <a:gd name="connsiteY6" fmla="*/ 321468 h 1796213"/>
                <a:gd name="connsiteX7" fmla="*/ 595313 w 1606110"/>
                <a:gd name="connsiteY7" fmla="*/ 766762 h 1796213"/>
                <a:gd name="connsiteX8" fmla="*/ 923925 w 1606110"/>
                <a:gd name="connsiteY8" fmla="*/ 1007267 h 1796213"/>
                <a:gd name="connsiteX9" fmla="*/ 621506 w 1606110"/>
                <a:gd name="connsiteY9" fmla="*/ 1352547 h 1796213"/>
                <a:gd name="connsiteX10" fmla="*/ 0 w 1606110"/>
                <a:gd name="connsiteY10" fmla="*/ 1119184 h 1796213"/>
                <a:gd name="connsiteX0" fmla="*/ 0 w 1625337"/>
                <a:gd name="connsiteY0" fmla="*/ 1119184 h 1796213"/>
                <a:gd name="connsiteX1" fmla="*/ 0 w 1625337"/>
                <a:gd name="connsiteY1" fmla="*/ 1647822 h 1796213"/>
                <a:gd name="connsiteX2" fmla="*/ 1476374 w 1625337"/>
                <a:gd name="connsiteY2" fmla="*/ 1464467 h 1796213"/>
                <a:gd name="connsiteX3" fmla="*/ 1264443 w 1625337"/>
                <a:gd name="connsiteY3" fmla="*/ 540542 h 1796213"/>
                <a:gd name="connsiteX4" fmla="*/ 835820 w 1625337"/>
                <a:gd name="connsiteY4" fmla="*/ 373856 h 1796213"/>
                <a:gd name="connsiteX5" fmla="*/ 807244 w 1625337"/>
                <a:gd name="connsiteY5" fmla="*/ 0 h 1796213"/>
                <a:gd name="connsiteX6" fmla="*/ 421482 w 1625337"/>
                <a:gd name="connsiteY6" fmla="*/ 321468 h 1796213"/>
                <a:gd name="connsiteX7" fmla="*/ 595313 w 1625337"/>
                <a:gd name="connsiteY7" fmla="*/ 766762 h 1796213"/>
                <a:gd name="connsiteX8" fmla="*/ 923925 w 1625337"/>
                <a:gd name="connsiteY8" fmla="*/ 1007267 h 1796213"/>
                <a:gd name="connsiteX9" fmla="*/ 621506 w 1625337"/>
                <a:gd name="connsiteY9" fmla="*/ 1352547 h 1796213"/>
                <a:gd name="connsiteX10" fmla="*/ 0 w 1625337"/>
                <a:gd name="connsiteY10" fmla="*/ 1119184 h 1796213"/>
                <a:gd name="connsiteX0" fmla="*/ 0 w 1625337"/>
                <a:gd name="connsiteY0" fmla="*/ 1119184 h 1803595"/>
                <a:gd name="connsiteX1" fmla="*/ 0 w 1625337"/>
                <a:gd name="connsiteY1" fmla="*/ 1647822 h 1803595"/>
                <a:gd name="connsiteX2" fmla="*/ 1476374 w 1625337"/>
                <a:gd name="connsiteY2" fmla="*/ 1464467 h 1803595"/>
                <a:gd name="connsiteX3" fmla="*/ 1264443 w 1625337"/>
                <a:gd name="connsiteY3" fmla="*/ 540542 h 1803595"/>
                <a:gd name="connsiteX4" fmla="*/ 835820 w 1625337"/>
                <a:gd name="connsiteY4" fmla="*/ 373856 h 1803595"/>
                <a:gd name="connsiteX5" fmla="*/ 807244 w 1625337"/>
                <a:gd name="connsiteY5" fmla="*/ 0 h 1803595"/>
                <a:gd name="connsiteX6" fmla="*/ 421482 w 1625337"/>
                <a:gd name="connsiteY6" fmla="*/ 321468 h 1803595"/>
                <a:gd name="connsiteX7" fmla="*/ 595313 w 1625337"/>
                <a:gd name="connsiteY7" fmla="*/ 766762 h 1803595"/>
                <a:gd name="connsiteX8" fmla="*/ 923925 w 1625337"/>
                <a:gd name="connsiteY8" fmla="*/ 1007267 h 1803595"/>
                <a:gd name="connsiteX9" fmla="*/ 621506 w 1625337"/>
                <a:gd name="connsiteY9" fmla="*/ 1352547 h 1803595"/>
                <a:gd name="connsiteX10" fmla="*/ 0 w 1625337"/>
                <a:gd name="connsiteY10" fmla="*/ 1119184 h 1803595"/>
                <a:gd name="connsiteX0" fmla="*/ 0 w 1625337"/>
                <a:gd name="connsiteY0" fmla="*/ 1119184 h 1799376"/>
                <a:gd name="connsiteX1" fmla="*/ 0 w 1625337"/>
                <a:gd name="connsiteY1" fmla="*/ 1647822 h 1799376"/>
                <a:gd name="connsiteX2" fmla="*/ 1476374 w 1625337"/>
                <a:gd name="connsiteY2" fmla="*/ 1464467 h 1799376"/>
                <a:gd name="connsiteX3" fmla="*/ 1264443 w 1625337"/>
                <a:gd name="connsiteY3" fmla="*/ 540542 h 1799376"/>
                <a:gd name="connsiteX4" fmla="*/ 835820 w 1625337"/>
                <a:gd name="connsiteY4" fmla="*/ 373856 h 1799376"/>
                <a:gd name="connsiteX5" fmla="*/ 807244 w 1625337"/>
                <a:gd name="connsiteY5" fmla="*/ 0 h 1799376"/>
                <a:gd name="connsiteX6" fmla="*/ 421482 w 1625337"/>
                <a:gd name="connsiteY6" fmla="*/ 321468 h 1799376"/>
                <a:gd name="connsiteX7" fmla="*/ 595313 w 1625337"/>
                <a:gd name="connsiteY7" fmla="*/ 766762 h 1799376"/>
                <a:gd name="connsiteX8" fmla="*/ 923925 w 1625337"/>
                <a:gd name="connsiteY8" fmla="*/ 1007267 h 1799376"/>
                <a:gd name="connsiteX9" fmla="*/ 621506 w 1625337"/>
                <a:gd name="connsiteY9" fmla="*/ 1352547 h 1799376"/>
                <a:gd name="connsiteX10" fmla="*/ 0 w 1625337"/>
                <a:gd name="connsiteY10" fmla="*/ 1119184 h 1799376"/>
                <a:gd name="connsiteX0" fmla="*/ 0 w 1635914"/>
                <a:gd name="connsiteY0" fmla="*/ 1119184 h 1799376"/>
                <a:gd name="connsiteX1" fmla="*/ 0 w 1635914"/>
                <a:gd name="connsiteY1" fmla="*/ 1647822 h 1799376"/>
                <a:gd name="connsiteX2" fmla="*/ 1476374 w 1635914"/>
                <a:gd name="connsiteY2" fmla="*/ 1464467 h 1799376"/>
                <a:gd name="connsiteX3" fmla="*/ 1264443 w 1635914"/>
                <a:gd name="connsiteY3" fmla="*/ 540542 h 1799376"/>
                <a:gd name="connsiteX4" fmla="*/ 835820 w 1635914"/>
                <a:gd name="connsiteY4" fmla="*/ 373856 h 1799376"/>
                <a:gd name="connsiteX5" fmla="*/ 807244 w 1635914"/>
                <a:gd name="connsiteY5" fmla="*/ 0 h 1799376"/>
                <a:gd name="connsiteX6" fmla="*/ 421482 w 1635914"/>
                <a:gd name="connsiteY6" fmla="*/ 321468 h 1799376"/>
                <a:gd name="connsiteX7" fmla="*/ 595313 w 1635914"/>
                <a:gd name="connsiteY7" fmla="*/ 766762 h 1799376"/>
                <a:gd name="connsiteX8" fmla="*/ 923925 w 1635914"/>
                <a:gd name="connsiteY8" fmla="*/ 1007267 h 1799376"/>
                <a:gd name="connsiteX9" fmla="*/ 621506 w 1635914"/>
                <a:gd name="connsiteY9" fmla="*/ 1352547 h 1799376"/>
                <a:gd name="connsiteX10" fmla="*/ 0 w 1635914"/>
                <a:gd name="connsiteY10" fmla="*/ 1119184 h 1799376"/>
                <a:gd name="connsiteX0" fmla="*/ 0 w 1720482"/>
                <a:gd name="connsiteY0" fmla="*/ 1119184 h 1772537"/>
                <a:gd name="connsiteX1" fmla="*/ 0 w 1720482"/>
                <a:gd name="connsiteY1" fmla="*/ 1647822 h 1772537"/>
                <a:gd name="connsiteX2" fmla="*/ 1476374 w 1720482"/>
                <a:gd name="connsiteY2" fmla="*/ 1464467 h 1772537"/>
                <a:gd name="connsiteX3" fmla="*/ 1397793 w 1720482"/>
                <a:gd name="connsiteY3" fmla="*/ 626267 h 1772537"/>
                <a:gd name="connsiteX4" fmla="*/ 835820 w 1720482"/>
                <a:gd name="connsiteY4" fmla="*/ 373856 h 1772537"/>
                <a:gd name="connsiteX5" fmla="*/ 807244 w 1720482"/>
                <a:gd name="connsiteY5" fmla="*/ 0 h 1772537"/>
                <a:gd name="connsiteX6" fmla="*/ 421482 w 1720482"/>
                <a:gd name="connsiteY6" fmla="*/ 321468 h 1772537"/>
                <a:gd name="connsiteX7" fmla="*/ 595313 w 1720482"/>
                <a:gd name="connsiteY7" fmla="*/ 766762 h 1772537"/>
                <a:gd name="connsiteX8" fmla="*/ 923925 w 1720482"/>
                <a:gd name="connsiteY8" fmla="*/ 1007267 h 1772537"/>
                <a:gd name="connsiteX9" fmla="*/ 621506 w 1720482"/>
                <a:gd name="connsiteY9" fmla="*/ 1352547 h 1772537"/>
                <a:gd name="connsiteX10" fmla="*/ 0 w 1720482"/>
                <a:gd name="connsiteY10" fmla="*/ 1119184 h 1772537"/>
                <a:gd name="connsiteX0" fmla="*/ 0 w 1630664"/>
                <a:gd name="connsiteY0" fmla="*/ 1119184 h 1772537"/>
                <a:gd name="connsiteX1" fmla="*/ 0 w 1630664"/>
                <a:gd name="connsiteY1" fmla="*/ 1647822 h 1772537"/>
                <a:gd name="connsiteX2" fmla="*/ 1476374 w 1630664"/>
                <a:gd name="connsiteY2" fmla="*/ 1464467 h 1772537"/>
                <a:gd name="connsiteX3" fmla="*/ 1397793 w 1630664"/>
                <a:gd name="connsiteY3" fmla="*/ 626267 h 1772537"/>
                <a:gd name="connsiteX4" fmla="*/ 835820 w 1630664"/>
                <a:gd name="connsiteY4" fmla="*/ 373856 h 1772537"/>
                <a:gd name="connsiteX5" fmla="*/ 807244 w 1630664"/>
                <a:gd name="connsiteY5" fmla="*/ 0 h 1772537"/>
                <a:gd name="connsiteX6" fmla="*/ 421482 w 1630664"/>
                <a:gd name="connsiteY6" fmla="*/ 321468 h 1772537"/>
                <a:gd name="connsiteX7" fmla="*/ 595313 w 1630664"/>
                <a:gd name="connsiteY7" fmla="*/ 766762 h 1772537"/>
                <a:gd name="connsiteX8" fmla="*/ 923925 w 1630664"/>
                <a:gd name="connsiteY8" fmla="*/ 1007267 h 1772537"/>
                <a:gd name="connsiteX9" fmla="*/ 621506 w 1630664"/>
                <a:gd name="connsiteY9" fmla="*/ 1352547 h 1772537"/>
                <a:gd name="connsiteX10" fmla="*/ 0 w 1630664"/>
                <a:gd name="connsiteY10" fmla="*/ 1119184 h 1772537"/>
                <a:gd name="connsiteX0" fmla="*/ 0 w 1615856"/>
                <a:gd name="connsiteY0" fmla="*/ 1119184 h 1800557"/>
                <a:gd name="connsiteX1" fmla="*/ 0 w 1615856"/>
                <a:gd name="connsiteY1" fmla="*/ 1647822 h 1800557"/>
                <a:gd name="connsiteX2" fmla="*/ 1476374 w 1615856"/>
                <a:gd name="connsiteY2" fmla="*/ 1464467 h 1800557"/>
                <a:gd name="connsiteX3" fmla="*/ 1397793 w 1615856"/>
                <a:gd name="connsiteY3" fmla="*/ 626267 h 1800557"/>
                <a:gd name="connsiteX4" fmla="*/ 835820 w 1615856"/>
                <a:gd name="connsiteY4" fmla="*/ 373856 h 1800557"/>
                <a:gd name="connsiteX5" fmla="*/ 807244 w 1615856"/>
                <a:gd name="connsiteY5" fmla="*/ 0 h 1800557"/>
                <a:gd name="connsiteX6" fmla="*/ 421482 w 1615856"/>
                <a:gd name="connsiteY6" fmla="*/ 321468 h 1800557"/>
                <a:gd name="connsiteX7" fmla="*/ 595313 w 1615856"/>
                <a:gd name="connsiteY7" fmla="*/ 766762 h 1800557"/>
                <a:gd name="connsiteX8" fmla="*/ 923925 w 1615856"/>
                <a:gd name="connsiteY8" fmla="*/ 1007267 h 1800557"/>
                <a:gd name="connsiteX9" fmla="*/ 621506 w 1615856"/>
                <a:gd name="connsiteY9" fmla="*/ 1352547 h 1800557"/>
                <a:gd name="connsiteX10" fmla="*/ 0 w 1615856"/>
                <a:gd name="connsiteY10" fmla="*/ 1119184 h 1800557"/>
                <a:gd name="connsiteX0" fmla="*/ 0 w 1626496"/>
                <a:gd name="connsiteY0" fmla="*/ 1119184 h 1800277"/>
                <a:gd name="connsiteX1" fmla="*/ 0 w 1626496"/>
                <a:gd name="connsiteY1" fmla="*/ 1647822 h 1800277"/>
                <a:gd name="connsiteX2" fmla="*/ 1476374 w 1626496"/>
                <a:gd name="connsiteY2" fmla="*/ 1464467 h 1800277"/>
                <a:gd name="connsiteX3" fmla="*/ 1397793 w 1626496"/>
                <a:gd name="connsiteY3" fmla="*/ 626267 h 1800277"/>
                <a:gd name="connsiteX4" fmla="*/ 835820 w 1626496"/>
                <a:gd name="connsiteY4" fmla="*/ 373856 h 1800277"/>
                <a:gd name="connsiteX5" fmla="*/ 807244 w 1626496"/>
                <a:gd name="connsiteY5" fmla="*/ 0 h 1800277"/>
                <a:gd name="connsiteX6" fmla="*/ 421482 w 1626496"/>
                <a:gd name="connsiteY6" fmla="*/ 321468 h 1800277"/>
                <a:gd name="connsiteX7" fmla="*/ 595313 w 1626496"/>
                <a:gd name="connsiteY7" fmla="*/ 766762 h 1800277"/>
                <a:gd name="connsiteX8" fmla="*/ 923925 w 1626496"/>
                <a:gd name="connsiteY8" fmla="*/ 1007267 h 1800277"/>
                <a:gd name="connsiteX9" fmla="*/ 621506 w 1626496"/>
                <a:gd name="connsiteY9" fmla="*/ 1352547 h 1800277"/>
                <a:gd name="connsiteX10" fmla="*/ 0 w 1626496"/>
                <a:gd name="connsiteY10" fmla="*/ 1119184 h 180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6496" h="1800277">
                  <a:moveTo>
                    <a:pt x="0" y="1119184"/>
                  </a:moveTo>
                  <a:lnTo>
                    <a:pt x="0" y="1647822"/>
                  </a:lnTo>
                  <a:cubicBezTo>
                    <a:pt x="686196" y="1947462"/>
                    <a:pt x="1196953" y="1762179"/>
                    <a:pt x="1476374" y="1464467"/>
                  </a:cubicBezTo>
                  <a:cubicBezTo>
                    <a:pt x="1699180" y="1227076"/>
                    <a:pt x="1674781" y="817990"/>
                    <a:pt x="1397793" y="626267"/>
                  </a:cubicBezTo>
                  <a:cubicBezTo>
                    <a:pt x="1228944" y="509394"/>
                    <a:pt x="1023144" y="457993"/>
                    <a:pt x="835820" y="373856"/>
                  </a:cubicBezTo>
                  <a:cubicBezTo>
                    <a:pt x="676275" y="325437"/>
                    <a:pt x="542926" y="112711"/>
                    <a:pt x="807244" y="0"/>
                  </a:cubicBezTo>
                  <a:cubicBezTo>
                    <a:pt x="507207" y="50006"/>
                    <a:pt x="440530" y="235745"/>
                    <a:pt x="421482" y="321468"/>
                  </a:cubicBezTo>
                  <a:cubicBezTo>
                    <a:pt x="362745" y="574674"/>
                    <a:pt x="546894" y="723107"/>
                    <a:pt x="595313" y="766762"/>
                  </a:cubicBezTo>
                  <a:cubicBezTo>
                    <a:pt x="664369" y="835024"/>
                    <a:pt x="857250" y="884236"/>
                    <a:pt x="923925" y="1007267"/>
                  </a:cubicBezTo>
                  <a:cubicBezTo>
                    <a:pt x="992188" y="1158079"/>
                    <a:pt x="883541" y="1334500"/>
                    <a:pt x="621506" y="1352547"/>
                  </a:cubicBezTo>
                  <a:cubicBezTo>
                    <a:pt x="455755" y="1363963"/>
                    <a:pt x="205977" y="1265235"/>
                    <a:pt x="0" y="1119184"/>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12" name="Freeform 34">
              <a:extLst>
                <a:ext uri="{FF2B5EF4-FFF2-40B4-BE49-F238E27FC236}">
                  <a16:creationId xmlns:a16="http://schemas.microsoft.com/office/drawing/2014/main" id="{EC753991-9172-4C15-B839-FF950A24039B}"/>
                </a:ext>
              </a:extLst>
            </p:cNvPr>
            <p:cNvSpPr/>
            <p:nvPr userDrawn="1"/>
          </p:nvSpPr>
          <p:spPr>
            <a:xfrm>
              <a:off x="8504651" y="159540"/>
              <a:ext cx="118940" cy="68882"/>
            </a:xfrm>
            <a:custGeom>
              <a:avLst/>
              <a:gdLst>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13690"/>
                <a:gd name="connsiteY0" fmla="*/ 635794 h 788194"/>
                <a:gd name="connsiteX1" fmla="*/ 1402556 w 1413690"/>
                <a:gd name="connsiteY1" fmla="*/ 64294 h 788194"/>
                <a:gd name="connsiteX2" fmla="*/ 547687 w 1413690"/>
                <a:gd name="connsiteY2" fmla="*/ 0 h 788194"/>
                <a:gd name="connsiteX3" fmla="*/ 14287 w 1413690"/>
                <a:gd name="connsiteY3" fmla="*/ 469106 h 788194"/>
                <a:gd name="connsiteX4" fmla="*/ 0 w 1413690"/>
                <a:gd name="connsiteY4" fmla="*/ 788194 h 788194"/>
                <a:gd name="connsiteX5" fmla="*/ 283368 w 1413690"/>
                <a:gd name="connsiteY5" fmla="*/ 438150 h 788194"/>
                <a:gd name="connsiteX6" fmla="*/ 821531 w 1413690"/>
                <a:gd name="connsiteY6" fmla="*/ 371475 h 788194"/>
                <a:gd name="connsiteX7" fmla="*/ 1404937 w 1413690"/>
                <a:gd name="connsiteY7" fmla="*/ 635794 h 788194"/>
                <a:gd name="connsiteX0" fmla="*/ 1404937 w 1417413"/>
                <a:gd name="connsiteY0" fmla="*/ 635794 h 788194"/>
                <a:gd name="connsiteX1" fmla="*/ 1402556 w 1417413"/>
                <a:gd name="connsiteY1" fmla="*/ 64294 h 788194"/>
                <a:gd name="connsiteX2" fmla="*/ 547687 w 1417413"/>
                <a:gd name="connsiteY2" fmla="*/ 0 h 788194"/>
                <a:gd name="connsiteX3" fmla="*/ 14287 w 1417413"/>
                <a:gd name="connsiteY3" fmla="*/ 469106 h 788194"/>
                <a:gd name="connsiteX4" fmla="*/ 0 w 1417413"/>
                <a:gd name="connsiteY4" fmla="*/ 788194 h 788194"/>
                <a:gd name="connsiteX5" fmla="*/ 283368 w 1417413"/>
                <a:gd name="connsiteY5" fmla="*/ 438150 h 788194"/>
                <a:gd name="connsiteX6" fmla="*/ 821531 w 1417413"/>
                <a:gd name="connsiteY6" fmla="*/ 371475 h 788194"/>
                <a:gd name="connsiteX7" fmla="*/ 1404937 w 1417413"/>
                <a:gd name="connsiteY7" fmla="*/ 635794 h 788194"/>
                <a:gd name="connsiteX0" fmla="*/ 1404937 w 1417413"/>
                <a:gd name="connsiteY0" fmla="*/ 636458 h 788858"/>
                <a:gd name="connsiteX1" fmla="*/ 1402556 w 1417413"/>
                <a:gd name="connsiteY1" fmla="*/ 64958 h 788858"/>
                <a:gd name="connsiteX2" fmla="*/ 547687 w 1417413"/>
                <a:gd name="connsiteY2" fmla="*/ 664 h 788858"/>
                <a:gd name="connsiteX3" fmla="*/ 14287 w 1417413"/>
                <a:gd name="connsiteY3" fmla="*/ 469770 h 788858"/>
                <a:gd name="connsiteX4" fmla="*/ 0 w 1417413"/>
                <a:gd name="connsiteY4" fmla="*/ 788858 h 788858"/>
                <a:gd name="connsiteX5" fmla="*/ 283368 w 1417413"/>
                <a:gd name="connsiteY5" fmla="*/ 438814 h 788858"/>
                <a:gd name="connsiteX6" fmla="*/ 821531 w 1417413"/>
                <a:gd name="connsiteY6" fmla="*/ 372139 h 788858"/>
                <a:gd name="connsiteX7" fmla="*/ 1404937 w 1417413"/>
                <a:gd name="connsiteY7" fmla="*/ 636458 h 788858"/>
                <a:gd name="connsiteX0" fmla="*/ 1404937 w 1417413"/>
                <a:gd name="connsiteY0" fmla="*/ 659983 h 812383"/>
                <a:gd name="connsiteX1" fmla="*/ 1402556 w 1417413"/>
                <a:gd name="connsiteY1" fmla="*/ 88483 h 812383"/>
                <a:gd name="connsiteX2" fmla="*/ 547687 w 1417413"/>
                <a:gd name="connsiteY2" fmla="*/ 24189 h 812383"/>
                <a:gd name="connsiteX3" fmla="*/ 14287 w 1417413"/>
                <a:gd name="connsiteY3" fmla="*/ 493295 h 812383"/>
                <a:gd name="connsiteX4" fmla="*/ 0 w 1417413"/>
                <a:gd name="connsiteY4" fmla="*/ 812383 h 812383"/>
                <a:gd name="connsiteX5" fmla="*/ 283368 w 1417413"/>
                <a:gd name="connsiteY5" fmla="*/ 462339 h 812383"/>
                <a:gd name="connsiteX6" fmla="*/ 821531 w 1417413"/>
                <a:gd name="connsiteY6" fmla="*/ 395664 h 812383"/>
                <a:gd name="connsiteX7" fmla="*/ 1404937 w 1417413"/>
                <a:gd name="connsiteY7" fmla="*/ 659983 h 812383"/>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6804 w 1419280"/>
                <a:gd name="connsiteY0" fmla="*/ 674932 h 827332"/>
                <a:gd name="connsiteX1" fmla="*/ 1404423 w 1419280"/>
                <a:gd name="connsiteY1" fmla="*/ 103432 h 827332"/>
                <a:gd name="connsiteX2" fmla="*/ 549554 w 1419280"/>
                <a:gd name="connsiteY2" fmla="*/ 39138 h 827332"/>
                <a:gd name="connsiteX3" fmla="*/ 16154 w 1419280"/>
                <a:gd name="connsiteY3" fmla="*/ 508244 h 827332"/>
                <a:gd name="connsiteX4" fmla="*/ 1867 w 1419280"/>
                <a:gd name="connsiteY4" fmla="*/ 827332 h 827332"/>
                <a:gd name="connsiteX5" fmla="*/ 285235 w 1419280"/>
                <a:gd name="connsiteY5" fmla="*/ 477288 h 827332"/>
                <a:gd name="connsiteX6" fmla="*/ 823398 w 1419280"/>
                <a:gd name="connsiteY6" fmla="*/ 410613 h 827332"/>
                <a:gd name="connsiteX7" fmla="*/ 1406804 w 1419280"/>
                <a:gd name="connsiteY7" fmla="*/ 674932 h 827332"/>
                <a:gd name="connsiteX0" fmla="*/ 1409119 w 1421595"/>
                <a:gd name="connsiteY0" fmla="*/ 674932 h 827332"/>
                <a:gd name="connsiteX1" fmla="*/ 1406738 w 1421595"/>
                <a:gd name="connsiteY1" fmla="*/ 103432 h 827332"/>
                <a:gd name="connsiteX2" fmla="*/ 551869 w 1421595"/>
                <a:gd name="connsiteY2" fmla="*/ 39138 h 827332"/>
                <a:gd name="connsiteX3" fmla="*/ 18469 w 1421595"/>
                <a:gd name="connsiteY3" fmla="*/ 508244 h 827332"/>
                <a:gd name="connsiteX4" fmla="*/ 4182 w 1421595"/>
                <a:gd name="connsiteY4" fmla="*/ 827332 h 827332"/>
                <a:gd name="connsiteX5" fmla="*/ 287550 w 1421595"/>
                <a:gd name="connsiteY5" fmla="*/ 477288 h 827332"/>
                <a:gd name="connsiteX6" fmla="*/ 825713 w 1421595"/>
                <a:gd name="connsiteY6" fmla="*/ 410613 h 827332"/>
                <a:gd name="connsiteX7" fmla="*/ 1409119 w 1421595"/>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17089 w 1428574"/>
                <a:gd name="connsiteY0" fmla="*/ 674932 h 827332"/>
                <a:gd name="connsiteX1" fmla="*/ 1414708 w 1428574"/>
                <a:gd name="connsiteY1" fmla="*/ 103432 h 827332"/>
                <a:gd name="connsiteX2" fmla="*/ 559839 w 1428574"/>
                <a:gd name="connsiteY2" fmla="*/ 39138 h 827332"/>
                <a:gd name="connsiteX3" fmla="*/ 26439 w 1428574"/>
                <a:gd name="connsiteY3" fmla="*/ 508244 h 827332"/>
                <a:gd name="connsiteX4" fmla="*/ 12152 w 1428574"/>
                <a:gd name="connsiteY4" fmla="*/ 827332 h 827332"/>
                <a:gd name="connsiteX5" fmla="*/ 295520 w 1428574"/>
                <a:gd name="connsiteY5" fmla="*/ 477288 h 827332"/>
                <a:gd name="connsiteX6" fmla="*/ 833683 w 1428574"/>
                <a:gd name="connsiteY6" fmla="*/ 410613 h 827332"/>
                <a:gd name="connsiteX7" fmla="*/ 1417089 w 1428574"/>
                <a:gd name="connsiteY7" fmla="*/ 674932 h 82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574" h="827332">
                  <a:moveTo>
                    <a:pt x="1417089" y="674932"/>
                  </a:moveTo>
                  <a:cubicBezTo>
                    <a:pt x="1435346" y="448714"/>
                    <a:pt x="1429789" y="289169"/>
                    <a:pt x="1414708" y="103432"/>
                  </a:cubicBezTo>
                  <a:cubicBezTo>
                    <a:pt x="1129752" y="1038"/>
                    <a:pt x="880514" y="-34681"/>
                    <a:pt x="559839" y="39138"/>
                  </a:cubicBezTo>
                  <a:cubicBezTo>
                    <a:pt x="324968" y="93205"/>
                    <a:pt x="103590" y="255487"/>
                    <a:pt x="26439" y="508244"/>
                  </a:cubicBezTo>
                  <a:cubicBezTo>
                    <a:pt x="-7732" y="620193"/>
                    <a:pt x="-4518" y="728112"/>
                    <a:pt x="12152" y="827332"/>
                  </a:cubicBezTo>
                  <a:cubicBezTo>
                    <a:pt x="28424" y="650723"/>
                    <a:pt x="130471" y="560134"/>
                    <a:pt x="295520" y="477288"/>
                  </a:cubicBezTo>
                  <a:cubicBezTo>
                    <a:pt x="460084" y="394686"/>
                    <a:pt x="654458" y="387116"/>
                    <a:pt x="833683" y="410613"/>
                  </a:cubicBezTo>
                  <a:cubicBezTo>
                    <a:pt x="1142452" y="451094"/>
                    <a:pt x="1298820" y="584445"/>
                    <a:pt x="1417089" y="674932"/>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grpSp>
    </p:spTree>
    <p:extLst>
      <p:ext uri="{BB962C8B-B14F-4D97-AF65-F5344CB8AC3E}">
        <p14:creationId xmlns:p14="http://schemas.microsoft.com/office/powerpoint/2010/main" val="4190060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ASML End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7" name="Freeform 26"/>
          <p:cNvSpPr/>
          <p:nvPr userDrawn="1"/>
        </p:nvSpPr>
        <p:spPr>
          <a:xfrm>
            <a:off x="504443" y="2938356"/>
            <a:ext cx="542378" cy="580739"/>
          </a:xfrm>
          <a:custGeom>
            <a:avLst/>
            <a:gdLst>
              <a:gd name="connsiteX0" fmla="*/ 0 w 1097756"/>
              <a:gd name="connsiteY0" fmla="*/ 0 h 1181100"/>
              <a:gd name="connsiteX1" fmla="*/ 745331 w 1097756"/>
              <a:gd name="connsiteY1" fmla="*/ 0 h 1181100"/>
              <a:gd name="connsiteX2" fmla="*/ 1097756 w 1097756"/>
              <a:gd name="connsiteY2" fmla="*/ 1178718 h 1181100"/>
              <a:gd name="connsiteX3" fmla="*/ 523875 w 1097756"/>
              <a:gd name="connsiteY3" fmla="*/ 1181100 h 1181100"/>
              <a:gd name="connsiteX4" fmla="*/ 0 w 1097756"/>
              <a:gd name="connsiteY4" fmla="*/ 0 h 1181100"/>
              <a:gd name="connsiteX0" fmla="*/ 0 w 1400175"/>
              <a:gd name="connsiteY0" fmla="*/ 0 h 2197893"/>
              <a:gd name="connsiteX1" fmla="*/ 745331 w 1400175"/>
              <a:gd name="connsiteY1" fmla="*/ 0 h 2197893"/>
              <a:gd name="connsiteX2" fmla="*/ 1400175 w 1400175"/>
              <a:gd name="connsiteY2" fmla="*/ 2197893 h 2197893"/>
              <a:gd name="connsiteX3" fmla="*/ 523875 w 1400175"/>
              <a:gd name="connsiteY3" fmla="*/ 1181100 h 2197893"/>
              <a:gd name="connsiteX4" fmla="*/ 0 w 1400175"/>
              <a:gd name="connsiteY4" fmla="*/ 0 h 2197893"/>
              <a:gd name="connsiteX0" fmla="*/ 0 w 1400175"/>
              <a:gd name="connsiteY0" fmla="*/ 0 h 2197893"/>
              <a:gd name="connsiteX1" fmla="*/ 745331 w 1400175"/>
              <a:gd name="connsiteY1" fmla="*/ 0 h 2197893"/>
              <a:gd name="connsiteX2" fmla="*/ 1400175 w 1400175"/>
              <a:gd name="connsiteY2" fmla="*/ 2197893 h 2197893"/>
              <a:gd name="connsiteX3" fmla="*/ 1047750 w 1400175"/>
              <a:gd name="connsiteY3" fmla="*/ 1790700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50094 w 1400175"/>
              <a:gd name="connsiteY3" fmla="*/ 2193131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230981 w 1400175"/>
              <a:gd name="connsiteY5" fmla="*/ 295275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95262 w 1400175"/>
              <a:gd name="connsiteY5" fmla="*/ 1204913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135731 w 1400175"/>
              <a:gd name="connsiteY6" fmla="*/ 1102518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378619 w 1400175"/>
              <a:gd name="connsiteY7" fmla="*/ 862012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426244 w 1400175"/>
              <a:gd name="connsiteY8" fmla="*/ 1112043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52388 w 1400175"/>
              <a:gd name="connsiteY9" fmla="*/ 1131093 h 2197893"/>
              <a:gd name="connsiteX10" fmla="*/ 0 w 1400175"/>
              <a:gd name="connsiteY10"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2197893 h 2197893"/>
              <a:gd name="connsiteX10" fmla="*/ 0 w 1400175"/>
              <a:gd name="connsiteY10" fmla="*/ 0 h 2197893"/>
              <a:gd name="connsiteX0" fmla="*/ 4762 w 1404937"/>
              <a:gd name="connsiteY0" fmla="*/ 0 h 2197893"/>
              <a:gd name="connsiteX1" fmla="*/ 750093 w 1404937"/>
              <a:gd name="connsiteY1" fmla="*/ 0 h 2197893"/>
              <a:gd name="connsiteX2" fmla="*/ 1404937 w 1404937"/>
              <a:gd name="connsiteY2" fmla="*/ 2197893 h 2197893"/>
              <a:gd name="connsiteX3" fmla="*/ 752475 w 1404937"/>
              <a:gd name="connsiteY3" fmla="*/ 2195512 h 2197893"/>
              <a:gd name="connsiteX4" fmla="*/ 376237 w 1404937"/>
              <a:gd name="connsiteY4" fmla="*/ 478631 h 2197893"/>
              <a:gd name="connsiteX5" fmla="*/ 178592 w 1404937"/>
              <a:gd name="connsiteY5" fmla="*/ 1383507 h 2197893"/>
              <a:gd name="connsiteX6" fmla="*/ 614362 w 1404937"/>
              <a:gd name="connsiteY6" fmla="*/ 1385887 h 2197893"/>
              <a:gd name="connsiteX7" fmla="*/ 697706 w 1404937"/>
              <a:gd name="connsiteY7" fmla="*/ 1797843 h 2197893"/>
              <a:gd name="connsiteX8" fmla="*/ 92868 w 1404937"/>
              <a:gd name="connsiteY8" fmla="*/ 1795462 h 2197893"/>
              <a:gd name="connsiteX9" fmla="*/ 4762 w 1404937"/>
              <a:gd name="connsiteY9" fmla="*/ 2197893 h 2197893"/>
              <a:gd name="connsiteX10" fmla="*/ 0 w 1404937"/>
              <a:gd name="connsiteY10" fmla="*/ 2045493 h 2197893"/>
              <a:gd name="connsiteX11" fmla="*/ 4762 w 1404937"/>
              <a:gd name="connsiteY11" fmla="*/ 0 h 2197893"/>
              <a:gd name="connsiteX0" fmla="*/ 652462 w 2052637"/>
              <a:gd name="connsiteY0" fmla="*/ 0 h 2197893"/>
              <a:gd name="connsiteX1" fmla="*/ 1397793 w 2052637"/>
              <a:gd name="connsiteY1" fmla="*/ 0 h 2197893"/>
              <a:gd name="connsiteX2" fmla="*/ 2052637 w 2052637"/>
              <a:gd name="connsiteY2" fmla="*/ 2197893 h 2197893"/>
              <a:gd name="connsiteX3" fmla="*/ 1400175 w 2052637"/>
              <a:gd name="connsiteY3" fmla="*/ 2195512 h 2197893"/>
              <a:gd name="connsiteX4" fmla="*/ 1023937 w 2052637"/>
              <a:gd name="connsiteY4" fmla="*/ 478631 h 2197893"/>
              <a:gd name="connsiteX5" fmla="*/ 826292 w 2052637"/>
              <a:gd name="connsiteY5" fmla="*/ 1383507 h 2197893"/>
              <a:gd name="connsiteX6" fmla="*/ 1262062 w 2052637"/>
              <a:gd name="connsiteY6" fmla="*/ 1385887 h 2197893"/>
              <a:gd name="connsiteX7" fmla="*/ 1345406 w 2052637"/>
              <a:gd name="connsiteY7" fmla="*/ 1797843 h 2197893"/>
              <a:gd name="connsiteX8" fmla="*/ 740568 w 2052637"/>
              <a:gd name="connsiteY8" fmla="*/ 1795462 h 2197893"/>
              <a:gd name="connsiteX9" fmla="*/ 652462 w 2052637"/>
              <a:gd name="connsiteY9" fmla="*/ 2197893 h 2197893"/>
              <a:gd name="connsiteX10" fmla="*/ 0 w 2052637"/>
              <a:gd name="connsiteY10" fmla="*/ 2193131 h 2197893"/>
              <a:gd name="connsiteX11" fmla="*/ 652462 w 2052637"/>
              <a:gd name="connsiteY11" fmla="*/ 0 h 2197893"/>
              <a:gd name="connsiteX0" fmla="*/ 652462 w 2052637"/>
              <a:gd name="connsiteY0" fmla="*/ 1 h 2197894"/>
              <a:gd name="connsiteX1" fmla="*/ 1397793 w 2052637"/>
              <a:gd name="connsiteY1" fmla="*/ 1 h 2197894"/>
              <a:gd name="connsiteX2" fmla="*/ 2052637 w 2052637"/>
              <a:gd name="connsiteY2" fmla="*/ 2197894 h 2197894"/>
              <a:gd name="connsiteX3" fmla="*/ 1400175 w 2052637"/>
              <a:gd name="connsiteY3" fmla="*/ 2195513 h 2197894"/>
              <a:gd name="connsiteX4" fmla="*/ 1023937 w 2052637"/>
              <a:gd name="connsiteY4" fmla="*/ 478632 h 2197894"/>
              <a:gd name="connsiteX5" fmla="*/ 826292 w 2052637"/>
              <a:gd name="connsiteY5" fmla="*/ 1383508 h 2197894"/>
              <a:gd name="connsiteX6" fmla="*/ 1262062 w 2052637"/>
              <a:gd name="connsiteY6" fmla="*/ 1385888 h 2197894"/>
              <a:gd name="connsiteX7" fmla="*/ 1345406 w 2052637"/>
              <a:gd name="connsiteY7" fmla="*/ 1797844 h 2197894"/>
              <a:gd name="connsiteX8" fmla="*/ 740568 w 2052637"/>
              <a:gd name="connsiteY8" fmla="*/ 1795463 h 2197894"/>
              <a:gd name="connsiteX9" fmla="*/ 652462 w 2052637"/>
              <a:gd name="connsiteY9" fmla="*/ 2197894 h 2197894"/>
              <a:gd name="connsiteX10" fmla="*/ 0 w 2052637"/>
              <a:gd name="connsiteY10" fmla="*/ 2193132 h 2197894"/>
              <a:gd name="connsiteX11" fmla="*/ 652462 w 2052637"/>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62133 w 2052708"/>
              <a:gd name="connsiteY6" fmla="*/ 1385888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9271 w 2052708"/>
              <a:gd name="connsiteY6" fmla="*/ 1376363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5463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2708" h="2197894">
                <a:moveTo>
                  <a:pt x="652533" y="1"/>
                </a:moveTo>
                <a:lnTo>
                  <a:pt x="1397864" y="1"/>
                </a:lnTo>
                <a:lnTo>
                  <a:pt x="2052708" y="2197894"/>
                </a:lnTo>
                <a:lnTo>
                  <a:pt x="1400246" y="2195513"/>
                </a:lnTo>
                <a:lnTo>
                  <a:pt x="1024008" y="478632"/>
                </a:lnTo>
                <a:lnTo>
                  <a:pt x="826363" y="1383508"/>
                </a:lnTo>
                <a:lnTo>
                  <a:pt x="1221653" y="1383507"/>
                </a:lnTo>
                <a:lnTo>
                  <a:pt x="1312139" y="1795463"/>
                </a:lnTo>
                <a:lnTo>
                  <a:pt x="740639" y="1795463"/>
                </a:lnTo>
                <a:lnTo>
                  <a:pt x="652533" y="2197894"/>
                </a:lnTo>
                <a:lnTo>
                  <a:pt x="71" y="2193132"/>
                </a:lnTo>
                <a:cubicBezTo>
                  <a:pt x="-7867" y="2197101"/>
                  <a:pt x="648565" y="-1587"/>
                  <a:pt x="652533" y="1"/>
                </a:cubicBezTo>
                <a:close/>
              </a:path>
            </a:pathLst>
          </a:custGeom>
          <a:solidFill>
            <a:srgbClr val="0F238C"/>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28" name="Freeform 27"/>
          <p:cNvSpPr/>
          <p:nvPr userDrawn="1"/>
        </p:nvSpPr>
        <p:spPr>
          <a:xfrm>
            <a:off x="1563140" y="2937726"/>
            <a:ext cx="660645" cy="580741"/>
          </a:xfrm>
          <a:custGeom>
            <a:avLst/>
            <a:gdLst>
              <a:gd name="connsiteX0" fmla="*/ 0 w 688182"/>
              <a:gd name="connsiteY0" fmla="*/ 950119 h 950119"/>
              <a:gd name="connsiteX1" fmla="*/ 611982 w 688182"/>
              <a:gd name="connsiteY1" fmla="*/ 950119 h 950119"/>
              <a:gd name="connsiteX2" fmla="*/ 688182 w 688182"/>
              <a:gd name="connsiteY2" fmla="*/ 0 h 950119"/>
              <a:gd name="connsiteX3" fmla="*/ 0 w 688182"/>
              <a:gd name="connsiteY3" fmla="*/ 950119 h 950119"/>
              <a:gd name="connsiteX0" fmla="*/ 0 w 688182"/>
              <a:gd name="connsiteY0" fmla="*/ 950119 h 950119"/>
              <a:gd name="connsiteX1" fmla="*/ 611982 w 688182"/>
              <a:gd name="connsiteY1" fmla="*/ 950119 h 950119"/>
              <a:gd name="connsiteX2" fmla="*/ 688182 w 688182"/>
              <a:gd name="connsiteY2" fmla="*/ 0 h 950119"/>
              <a:gd name="connsiteX3" fmla="*/ 214313 w 688182"/>
              <a:gd name="connsiteY3" fmla="*/ 652463 h 950119"/>
              <a:gd name="connsiteX4" fmla="*/ 0 w 688182"/>
              <a:gd name="connsiteY4" fmla="*/ 950119 h 950119"/>
              <a:gd name="connsiteX0" fmla="*/ 0 w 688182"/>
              <a:gd name="connsiteY0" fmla="*/ 950119 h 950119"/>
              <a:gd name="connsiteX1" fmla="*/ 611982 w 688182"/>
              <a:gd name="connsiteY1" fmla="*/ 950119 h 950119"/>
              <a:gd name="connsiteX2" fmla="*/ 688182 w 688182"/>
              <a:gd name="connsiteY2" fmla="*/ 0 h 950119"/>
              <a:gd name="connsiteX3" fmla="*/ 111919 w 688182"/>
              <a:gd name="connsiteY3" fmla="*/ 95250 h 950119"/>
              <a:gd name="connsiteX4" fmla="*/ 0 w 688182"/>
              <a:gd name="connsiteY4" fmla="*/ 950119 h 950119"/>
              <a:gd name="connsiteX0" fmla="*/ 0 w 723900"/>
              <a:gd name="connsiteY0" fmla="*/ 1395413 h 1395413"/>
              <a:gd name="connsiteX1" fmla="*/ 611982 w 723900"/>
              <a:gd name="connsiteY1" fmla="*/ 1395413 h 1395413"/>
              <a:gd name="connsiteX2" fmla="*/ 723900 w 723900"/>
              <a:gd name="connsiteY2" fmla="*/ 0 h 1395413"/>
              <a:gd name="connsiteX3" fmla="*/ 111919 w 723900"/>
              <a:gd name="connsiteY3" fmla="*/ 540544 h 1395413"/>
              <a:gd name="connsiteX4" fmla="*/ 0 w 723900"/>
              <a:gd name="connsiteY4" fmla="*/ 1395413 h 1395413"/>
              <a:gd name="connsiteX0" fmla="*/ 0 w 723900"/>
              <a:gd name="connsiteY0" fmla="*/ 2031206 h 2031206"/>
              <a:gd name="connsiteX1" fmla="*/ 611982 w 723900"/>
              <a:gd name="connsiteY1" fmla="*/ 2031206 h 2031206"/>
              <a:gd name="connsiteX2" fmla="*/ 723900 w 723900"/>
              <a:gd name="connsiteY2" fmla="*/ 635793 h 2031206"/>
              <a:gd name="connsiteX3" fmla="*/ 266700 w 723900"/>
              <a:gd name="connsiteY3" fmla="*/ 0 h 2031206"/>
              <a:gd name="connsiteX4" fmla="*/ 0 w 723900"/>
              <a:gd name="connsiteY4" fmla="*/ 2031206 h 2031206"/>
              <a:gd name="connsiteX0" fmla="*/ 0 w 723900"/>
              <a:gd name="connsiteY0" fmla="*/ 2195513 h 2195513"/>
              <a:gd name="connsiteX1" fmla="*/ 611982 w 723900"/>
              <a:gd name="connsiteY1" fmla="*/ 2195513 h 2195513"/>
              <a:gd name="connsiteX2" fmla="*/ 723900 w 723900"/>
              <a:gd name="connsiteY2" fmla="*/ 800100 h 2195513"/>
              <a:gd name="connsiteX3" fmla="*/ 283369 w 723900"/>
              <a:gd name="connsiteY3" fmla="*/ 0 h 2195513"/>
              <a:gd name="connsiteX4" fmla="*/ 0 w 723900"/>
              <a:gd name="connsiteY4" fmla="*/ 2195513 h 2195513"/>
              <a:gd name="connsiteX0" fmla="*/ 0 w 723900"/>
              <a:gd name="connsiteY0" fmla="*/ 2195513 h 2195513"/>
              <a:gd name="connsiteX1" fmla="*/ 611982 w 723900"/>
              <a:gd name="connsiteY1" fmla="*/ 2195513 h 2195513"/>
              <a:gd name="connsiteX2" fmla="*/ 723900 w 723900"/>
              <a:gd name="connsiteY2" fmla="*/ 800100 h 2195513"/>
              <a:gd name="connsiteX3" fmla="*/ 500063 w 723900"/>
              <a:gd name="connsiteY3" fmla="*/ 388145 h 2195513"/>
              <a:gd name="connsiteX4" fmla="*/ 283369 w 723900"/>
              <a:gd name="connsiteY4" fmla="*/ 0 h 2195513"/>
              <a:gd name="connsiteX5" fmla="*/ 0 w 723900"/>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945356 w 945356"/>
              <a:gd name="connsiteY3" fmla="*/ 2382 h 2195513"/>
              <a:gd name="connsiteX4" fmla="*/ 283369 w 945356"/>
              <a:gd name="connsiteY4" fmla="*/ 0 h 2195513"/>
              <a:gd name="connsiteX5" fmla="*/ 0 w 945356"/>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790575 w 945356"/>
              <a:gd name="connsiteY3" fmla="*/ 545308 h 2195513"/>
              <a:gd name="connsiteX4" fmla="*/ 945356 w 945356"/>
              <a:gd name="connsiteY4" fmla="*/ 2382 h 2195513"/>
              <a:gd name="connsiteX5" fmla="*/ 283369 w 945356"/>
              <a:gd name="connsiteY5" fmla="*/ 0 h 2195513"/>
              <a:gd name="connsiteX6" fmla="*/ 0 w 945356"/>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252537 w 1252537"/>
              <a:gd name="connsiteY3" fmla="*/ 1333501 h 2195513"/>
              <a:gd name="connsiteX4" fmla="*/ 945356 w 1252537"/>
              <a:gd name="connsiteY4" fmla="*/ 2382 h 2195513"/>
              <a:gd name="connsiteX5" fmla="*/ 283369 w 1252537"/>
              <a:gd name="connsiteY5" fmla="*/ 0 h 2195513"/>
              <a:gd name="connsiteX6" fmla="*/ 0 w 1252537"/>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31082 w 1252537"/>
              <a:gd name="connsiteY3" fmla="*/ 1112045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173957 w 1252537"/>
              <a:gd name="connsiteY4" fmla="*/ 1600202 h 2195513"/>
              <a:gd name="connsiteX5" fmla="*/ 1252537 w 1252537"/>
              <a:gd name="connsiteY5" fmla="*/ 1333501 h 2195513"/>
              <a:gd name="connsiteX6" fmla="*/ 945356 w 1252537"/>
              <a:gd name="connsiteY6" fmla="*/ 2382 h 2195513"/>
              <a:gd name="connsiteX7" fmla="*/ 283369 w 1252537"/>
              <a:gd name="connsiteY7" fmla="*/ 0 h 2195513"/>
              <a:gd name="connsiteX8" fmla="*/ 0 w 1252537"/>
              <a:gd name="connsiteY8" fmla="*/ 2195513 h 2195513"/>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252537 w 1488282"/>
              <a:gd name="connsiteY5" fmla="*/ 1333501 h 2195514"/>
              <a:gd name="connsiteX6" fmla="*/ 945356 w 1488282"/>
              <a:gd name="connsiteY6" fmla="*/ 2382 h 2195514"/>
              <a:gd name="connsiteX7" fmla="*/ 283369 w 1488282"/>
              <a:gd name="connsiteY7" fmla="*/ 0 h 2195514"/>
              <a:gd name="connsiteX8" fmla="*/ 0 w 1488282"/>
              <a:gd name="connsiteY8" fmla="*/ 2195513 h 2195514"/>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352549 w 1488282"/>
              <a:gd name="connsiteY5" fmla="*/ 1690688 h 2195514"/>
              <a:gd name="connsiteX6" fmla="*/ 1252537 w 1488282"/>
              <a:gd name="connsiteY6" fmla="*/ 1333501 h 2195514"/>
              <a:gd name="connsiteX7" fmla="*/ 945356 w 1488282"/>
              <a:gd name="connsiteY7" fmla="*/ 2382 h 2195514"/>
              <a:gd name="connsiteX8" fmla="*/ 283369 w 1488282"/>
              <a:gd name="connsiteY8" fmla="*/ 0 h 2195514"/>
              <a:gd name="connsiteX9" fmla="*/ 0 w 1488282"/>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252537 w 1781174"/>
              <a:gd name="connsiteY6" fmla="*/ 1333501 h 2195514"/>
              <a:gd name="connsiteX7" fmla="*/ 945356 w 1781174"/>
              <a:gd name="connsiteY7" fmla="*/ 2382 h 2195514"/>
              <a:gd name="connsiteX8" fmla="*/ 283369 w 1781174"/>
              <a:gd name="connsiteY8" fmla="*/ 0 h 2195514"/>
              <a:gd name="connsiteX9" fmla="*/ 0 w 1781174"/>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528762 w 1781174"/>
              <a:gd name="connsiteY6" fmla="*/ 1052513 h 2195514"/>
              <a:gd name="connsiteX7" fmla="*/ 1252537 w 1781174"/>
              <a:gd name="connsiteY7" fmla="*/ 1333501 h 2195514"/>
              <a:gd name="connsiteX8" fmla="*/ 945356 w 1781174"/>
              <a:gd name="connsiteY8" fmla="*/ 2382 h 2195514"/>
              <a:gd name="connsiteX9" fmla="*/ 283369 w 1781174"/>
              <a:gd name="connsiteY9" fmla="*/ 0 h 2195514"/>
              <a:gd name="connsiteX10" fmla="*/ 0 w 1781174"/>
              <a:gd name="connsiteY10" fmla="*/ 2195513 h 2195514"/>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559719 w 1781174"/>
              <a:gd name="connsiteY6" fmla="*/ 0 h 2197895"/>
              <a:gd name="connsiteX7" fmla="*/ 1252537 w 1781174"/>
              <a:gd name="connsiteY7" fmla="*/ 1335882 h 2197895"/>
              <a:gd name="connsiteX8" fmla="*/ 945356 w 1781174"/>
              <a:gd name="connsiteY8" fmla="*/ 4763 h 2197895"/>
              <a:gd name="connsiteX9" fmla="*/ 283369 w 1781174"/>
              <a:gd name="connsiteY9" fmla="*/ 2381 h 2197895"/>
              <a:gd name="connsiteX10" fmla="*/ 0 w 1781174"/>
              <a:gd name="connsiteY10" fmla="*/ 2197894 h 2197895"/>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688306 w 1781174"/>
              <a:gd name="connsiteY6" fmla="*/ 454820 h 2197895"/>
              <a:gd name="connsiteX7" fmla="*/ 1559719 w 1781174"/>
              <a:gd name="connsiteY7" fmla="*/ 0 h 2197895"/>
              <a:gd name="connsiteX8" fmla="*/ 1252537 w 1781174"/>
              <a:gd name="connsiteY8" fmla="*/ 1335882 h 2197895"/>
              <a:gd name="connsiteX9" fmla="*/ 945356 w 1781174"/>
              <a:gd name="connsiteY9" fmla="*/ 4763 h 2197895"/>
              <a:gd name="connsiteX10" fmla="*/ 283369 w 1781174"/>
              <a:gd name="connsiteY10" fmla="*/ 2381 h 2197895"/>
              <a:gd name="connsiteX11" fmla="*/ 0 w 1781174"/>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212181 w 2212181"/>
              <a:gd name="connsiteY6" fmla="*/ 7145 h 2197895"/>
              <a:gd name="connsiteX7" fmla="*/ 1559719 w 2212181"/>
              <a:gd name="connsiteY7" fmla="*/ 0 h 2197895"/>
              <a:gd name="connsiteX8" fmla="*/ 1252537 w 2212181"/>
              <a:gd name="connsiteY8" fmla="*/ 1335882 h 2197895"/>
              <a:gd name="connsiteX9" fmla="*/ 945356 w 2212181"/>
              <a:gd name="connsiteY9" fmla="*/ 4763 h 2197895"/>
              <a:gd name="connsiteX10" fmla="*/ 283369 w 2212181"/>
              <a:gd name="connsiteY10" fmla="*/ 2381 h 2197895"/>
              <a:gd name="connsiteX11" fmla="*/ 0 w 2212181"/>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035968 w 2212181"/>
              <a:gd name="connsiteY6" fmla="*/ 328614 h 2197895"/>
              <a:gd name="connsiteX7" fmla="*/ 2212181 w 2212181"/>
              <a:gd name="connsiteY7" fmla="*/ 7145 h 2197895"/>
              <a:gd name="connsiteX8" fmla="*/ 1559719 w 2212181"/>
              <a:gd name="connsiteY8" fmla="*/ 0 h 2197895"/>
              <a:gd name="connsiteX9" fmla="*/ 1252537 w 2212181"/>
              <a:gd name="connsiteY9" fmla="*/ 1335882 h 2197895"/>
              <a:gd name="connsiteX10" fmla="*/ 945356 w 2212181"/>
              <a:gd name="connsiteY10" fmla="*/ 4763 h 2197895"/>
              <a:gd name="connsiteX11" fmla="*/ 283369 w 2212181"/>
              <a:gd name="connsiteY11" fmla="*/ 2381 h 2197895"/>
              <a:gd name="connsiteX12" fmla="*/ 0 w 2212181"/>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500312 w 2500312"/>
              <a:gd name="connsiteY6" fmla="*/ 2197895 h 2197895"/>
              <a:gd name="connsiteX7" fmla="*/ 2212181 w 2500312"/>
              <a:gd name="connsiteY7" fmla="*/ 7145 h 2197895"/>
              <a:gd name="connsiteX8" fmla="*/ 1559719 w 2500312"/>
              <a:gd name="connsiteY8" fmla="*/ 0 h 2197895"/>
              <a:gd name="connsiteX9" fmla="*/ 1252537 w 2500312"/>
              <a:gd name="connsiteY9" fmla="*/ 1335882 h 2197895"/>
              <a:gd name="connsiteX10" fmla="*/ 945356 w 2500312"/>
              <a:gd name="connsiteY10" fmla="*/ 4763 h 2197895"/>
              <a:gd name="connsiteX11" fmla="*/ 283369 w 2500312"/>
              <a:gd name="connsiteY11" fmla="*/ 2381 h 2197895"/>
              <a:gd name="connsiteX12" fmla="*/ 0 w 2500312"/>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190748 w 2500312"/>
              <a:gd name="connsiteY6" fmla="*/ 1595439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76411 w 2500312"/>
              <a:gd name="connsiteY5" fmla="*/ 809626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00312" h="2197895">
                <a:moveTo>
                  <a:pt x="0" y="2197894"/>
                </a:moveTo>
                <a:lnTo>
                  <a:pt x="611982" y="2197894"/>
                </a:lnTo>
                <a:lnTo>
                  <a:pt x="723900" y="802481"/>
                </a:lnTo>
                <a:lnTo>
                  <a:pt x="1007270" y="2195513"/>
                </a:lnTo>
                <a:lnTo>
                  <a:pt x="1488282" y="2197895"/>
                </a:lnTo>
                <a:lnTo>
                  <a:pt x="1776411" y="809626"/>
                </a:lnTo>
                <a:lnTo>
                  <a:pt x="1883567" y="2195514"/>
                </a:lnTo>
                <a:lnTo>
                  <a:pt x="2500312" y="2197895"/>
                </a:lnTo>
                <a:lnTo>
                  <a:pt x="2212181" y="7145"/>
                </a:lnTo>
                <a:lnTo>
                  <a:pt x="1559719" y="0"/>
                </a:lnTo>
                <a:lnTo>
                  <a:pt x="1252537" y="1335882"/>
                </a:lnTo>
                <a:lnTo>
                  <a:pt x="945356" y="4763"/>
                </a:lnTo>
                <a:lnTo>
                  <a:pt x="283369" y="2381"/>
                </a:lnTo>
                <a:lnTo>
                  <a:pt x="0" y="2197894"/>
                </a:lnTo>
                <a:close/>
              </a:path>
            </a:pathLst>
          </a:custGeom>
          <a:solidFill>
            <a:srgbClr val="0F238C"/>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29" name="Freeform 28"/>
          <p:cNvSpPr/>
          <p:nvPr userDrawn="1"/>
        </p:nvSpPr>
        <p:spPr>
          <a:xfrm>
            <a:off x="2304321" y="2938984"/>
            <a:ext cx="371220" cy="578852"/>
          </a:xfrm>
          <a:custGeom>
            <a:avLst/>
            <a:gdLst>
              <a:gd name="connsiteX0" fmla="*/ 0 w 1428750"/>
              <a:gd name="connsiteY0" fmla="*/ 997744 h 997744"/>
              <a:gd name="connsiteX1" fmla="*/ 1404937 w 1428750"/>
              <a:gd name="connsiteY1" fmla="*/ 997744 h 997744"/>
              <a:gd name="connsiteX2" fmla="*/ 1404937 w 1428750"/>
              <a:gd name="connsiteY2" fmla="*/ 538163 h 997744"/>
              <a:gd name="connsiteX3" fmla="*/ 1428750 w 1428750"/>
              <a:gd name="connsiteY3" fmla="*/ 540544 h 997744"/>
              <a:gd name="connsiteX4" fmla="*/ 590550 w 1428750"/>
              <a:gd name="connsiteY4" fmla="*/ 540544 h 997744"/>
              <a:gd name="connsiteX5" fmla="*/ 590550 w 1428750"/>
              <a:gd name="connsiteY5" fmla="*/ 0 h 997744"/>
              <a:gd name="connsiteX6" fmla="*/ 0 w 1428750"/>
              <a:gd name="connsiteY6" fmla="*/ 0 h 997744"/>
              <a:gd name="connsiteX7" fmla="*/ 0 w 1428750"/>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1219200 w 1404937"/>
              <a:gd name="connsiteY3" fmla="*/ 476250 h 997744"/>
              <a:gd name="connsiteX4" fmla="*/ 590550 w 1404937"/>
              <a:gd name="connsiteY4" fmla="*/ 540544 h 997744"/>
              <a:gd name="connsiteX5" fmla="*/ 590550 w 1404937"/>
              <a:gd name="connsiteY5" fmla="*/ 0 h 997744"/>
              <a:gd name="connsiteX6" fmla="*/ 0 w 1404937"/>
              <a:gd name="connsiteY6" fmla="*/ 0 h 997744"/>
              <a:gd name="connsiteX7" fmla="*/ 0 w 1404937"/>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590550 w 1404937"/>
              <a:gd name="connsiteY3" fmla="*/ 540544 h 997744"/>
              <a:gd name="connsiteX4" fmla="*/ 590550 w 1404937"/>
              <a:gd name="connsiteY4" fmla="*/ 0 h 997744"/>
              <a:gd name="connsiteX5" fmla="*/ 0 w 1404937"/>
              <a:gd name="connsiteY5" fmla="*/ 0 h 997744"/>
              <a:gd name="connsiteX6" fmla="*/ 0 w 1404937"/>
              <a:gd name="connsiteY6" fmla="*/ 997744 h 997744"/>
              <a:gd name="connsiteX0" fmla="*/ 0 w 1404937"/>
              <a:gd name="connsiteY0" fmla="*/ 1614488 h 1614488"/>
              <a:gd name="connsiteX1" fmla="*/ 1404937 w 1404937"/>
              <a:gd name="connsiteY1" fmla="*/ 1614488 h 1614488"/>
              <a:gd name="connsiteX2" fmla="*/ 1404937 w 1404937"/>
              <a:gd name="connsiteY2" fmla="*/ 1154907 h 1614488"/>
              <a:gd name="connsiteX3" fmla="*/ 590550 w 1404937"/>
              <a:gd name="connsiteY3" fmla="*/ 1157288 h 1614488"/>
              <a:gd name="connsiteX4" fmla="*/ 592931 w 1404937"/>
              <a:gd name="connsiteY4" fmla="*/ 0 h 1614488"/>
              <a:gd name="connsiteX5" fmla="*/ 0 w 1404937"/>
              <a:gd name="connsiteY5" fmla="*/ 616744 h 1614488"/>
              <a:gd name="connsiteX6" fmla="*/ 0 w 1404937"/>
              <a:gd name="connsiteY6" fmla="*/ 1614488 h 1614488"/>
              <a:gd name="connsiteX0" fmla="*/ 0 w 1404937"/>
              <a:gd name="connsiteY0" fmla="*/ 2188369 h 2188369"/>
              <a:gd name="connsiteX1" fmla="*/ 1404937 w 1404937"/>
              <a:gd name="connsiteY1" fmla="*/ 2188369 h 2188369"/>
              <a:gd name="connsiteX2" fmla="*/ 1404937 w 1404937"/>
              <a:gd name="connsiteY2" fmla="*/ 1728788 h 2188369"/>
              <a:gd name="connsiteX3" fmla="*/ 590550 w 1404937"/>
              <a:gd name="connsiteY3" fmla="*/ 1731169 h 2188369"/>
              <a:gd name="connsiteX4" fmla="*/ 592931 w 1404937"/>
              <a:gd name="connsiteY4" fmla="*/ 573881 h 2188369"/>
              <a:gd name="connsiteX5" fmla="*/ 2382 w 1404937"/>
              <a:gd name="connsiteY5" fmla="*/ 0 h 2188369"/>
              <a:gd name="connsiteX6" fmla="*/ 0 w 1404937"/>
              <a:gd name="connsiteY6" fmla="*/ 2188369 h 2188369"/>
              <a:gd name="connsiteX0" fmla="*/ 0 w 1404937"/>
              <a:gd name="connsiteY0" fmla="*/ 2190750 h 2190750"/>
              <a:gd name="connsiteX1" fmla="*/ 1404937 w 1404937"/>
              <a:gd name="connsiteY1" fmla="*/ 2190750 h 2190750"/>
              <a:gd name="connsiteX2" fmla="*/ 1404937 w 1404937"/>
              <a:gd name="connsiteY2" fmla="*/ 1731169 h 2190750"/>
              <a:gd name="connsiteX3" fmla="*/ 590550 w 1404937"/>
              <a:gd name="connsiteY3" fmla="*/ 1733550 h 2190750"/>
              <a:gd name="connsiteX4" fmla="*/ 592931 w 1404937"/>
              <a:gd name="connsiteY4" fmla="*/ 0 h 2190750"/>
              <a:gd name="connsiteX5" fmla="*/ 2382 w 1404937"/>
              <a:gd name="connsiteY5" fmla="*/ 2381 h 2190750"/>
              <a:gd name="connsiteX6" fmla="*/ 0 w 1404937"/>
              <a:gd name="connsiteY6" fmla="*/ 219075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4937" h="2190750">
                <a:moveTo>
                  <a:pt x="0" y="2190750"/>
                </a:moveTo>
                <a:lnTo>
                  <a:pt x="1404937" y="2190750"/>
                </a:lnTo>
                <a:lnTo>
                  <a:pt x="1404937" y="1731169"/>
                </a:lnTo>
                <a:lnTo>
                  <a:pt x="590550" y="1733550"/>
                </a:lnTo>
                <a:cubicBezTo>
                  <a:pt x="591344" y="1347787"/>
                  <a:pt x="592137" y="385763"/>
                  <a:pt x="592931" y="0"/>
                </a:cubicBezTo>
                <a:lnTo>
                  <a:pt x="2382" y="2381"/>
                </a:lnTo>
                <a:cubicBezTo>
                  <a:pt x="3969" y="334962"/>
                  <a:pt x="3175" y="1858169"/>
                  <a:pt x="0" y="2190750"/>
                </a:cubicBezTo>
                <a:close/>
              </a:path>
            </a:pathLst>
          </a:custGeom>
          <a:solidFill>
            <a:srgbClr val="0F238C"/>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30" name="Freeform 29"/>
          <p:cNvSpPr/>
          <p:nvPr userDrawn="1"/>
        </p:nvSpPr>
        <p:spPr>
          <a:xfrm>
            <a:off x="1082055" y="3054754"/>
            <a:ext cx="429762" cy="475680"/>
          </a:xfrm>
          <a:custGeom>
            <a:avLst/>
            <a:gdLst>
              <a:gd name="connsiteX0" fmla="*/ 0 w 483394"/>
              <a:gd name="connsiteY0" fmla="*/ 0 h 645319"/>
              <a:gd name="connsiteX1" fmla="*/ 0 w 483394"/>
              <a:gd name="connsiteY1" fmla="*/ 528638 h 645319"/>
              <a:gd name="connsiteX2" fmla="*/ 33338 w 483394"/>
              <a:gd name="connsiteY2" fmla="*/ 528638 h 645319"/>
              <a:gd name="connsiteX3" fmla="*/ 381000 w 483394"/>
              <a:gd name="connsiteY3" fmla="*/ 645319 h 645319"/>
              <a:gd name="connsiteX4" fmla="*/ 483394 w 483394"/>
              <a:gd name="connsiteY4" fmla="*/ 216694 h 645319"/>
              <a:gd name="connsiteX5" fmla="*/ 0 w 483394"/>
              <a:gd name="connsiteY5" fmla="*/ 0 h 645319"/>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714375"/>
              <a:gd name="connsiteX1" fmla="*/ 0 w 1626394"/>
              <a:gd name="connsiteY1" fmla="*/ 528638 h 714375"/>
              <a:gd name="connsiteX2" fmla="*/ 354807 w 1626394"/>
              <a:gd name="connsiteY2" fmla="*/ 714375 h 714375"/>
              <a:gd name="connsiteX3" fmla="*/ 1626394 w 1626394"/>
              <a:gd name="connsiteY3" fmla="*/ 7144 h 714375"/>
              <a:gd name="connsiteX4" fmla="*/ 483394 w 1626394"/>
              <a:gd name="connsiteY4" fmla="*/ 216694 h 714375"/>
              <a:gd name="connsiteX5" fmla="*/ 0 w 1626394"/>
              <a:gd name="connsiteY5" fmla="*/ 0 h 714375"/>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681404"/>
              <a:gd name="connsiteX1" fmla="*/ 0 w 1626394"/>
              <a:gd name="connsiteY1" fmla="*/ 528638 h 681404"/>
              <a:gd name="connsiteX2" fmla="*/ 1626394 w 1626394"/>
              <a:gd name="connsiteY2" fmla="*/ 7144 h 681404"/>
              <a:gd name="connsiteX3" fmla="*/ 483394 w 1626394"/>
              <a:gd name="connsiteY3" fmla="*/ 216694 h 681404"/>
              <a:gd name="connsiteX4" fmla="*/ 0 w 1626394"/>
              <a:gd name="connsiteY4" fmla="*/ 0 h 681404"/>
              <a:gd name="connsiteX0" fmla="*/ 0 w 1626394"/>
              <a:gd name="connsiteY0" fmla="*/ 0 h 661055"/>
              <a:gd name="connsiteX1" fmla="*/ 0 w 1626394"/>
              <a:gd name="connsiteY1" fmla="*/ 528638 h 661055"/>
              <a:gd name="connsiteX2" fmla="*/ 1626394 w 1626394"/>
              <a:gd name="connsiteY2" fmla="*/ 7144 h 661055"/>
              <a:gd name="connsiteX3" fmla="*/ 483394 w 1626394"/>
              <a:gd name="connsiteY3" fmla="*/ 216694 h 661055"/>
              <a:gd name="connsiteX4" fmla="*/ 0 w 1626394"/>
              <a:gd name="connsiteY4" fmla="*/ 0 h 661055"/>
              <a:gd name="connsiteX0" fmla="*/ 0 w 1626394"/>
              <a:gd name="connsiteY0" fmla="*/ 0 h 678971"/>
              <a:gd name="connsiteX1" fmla="*/ 0 w 1626394"/>
              <a:gd name="connsiteY1" fmla="*/ 528638 h 678971"/>
              <a:gd name="connsiteX2" fmla="*/ 1626394 w 1626394"/>
              <a:gd name="connsiteY2" fmla="*/ 7144 h 678971"/>
              <a:gd name="connsiteX3" fmla="*/ 483394 w 1626394"/>
              <a:gd name="connsiteY3" fmla="*/ 216694 h 678971"/>
              <a:gd name="connsiteX4" fmla="*/ 0 w 1626394"/>
              <a:gd name="connsiteY4" fmla="*/ 0 h 678971"/>
              <a:gd name="connsiteX0" fmla="*/ 0 w 1626394"/>
              <a:gd name="connsiteY0" fmla="*/ 0 h 678971"/>
              <a:gd name="connsiteX1" fmla="*/ 0 w 1626394"/>
              <a:gd name="connsiteY1" fmla="*/ 528638 h 678971"/>
              <a:gd name="connsiteX2" fmla="*/ 1626394 w 1626394"/>
              <a:gd name="connsiteY2" fmla="*/ 7144 h 678971"/>
              <a:gd name="connsiteX3" fmla="*/ 621506 w 1626394"/>
              <a:gd name="connsiteY3" fmla="*/ 233363 h 678971"/>
              <a:gd name="connsiteX4" fmla="*/ 0 w 1626394"/>
              <a:gd name="connsiteY4" fmla="*/ 0 h 678971"/>
              <a:gd name="connsiteX0" fmla="*/ 0 w 1626394"/>
              <a:gd name="connsiteY0" fmla="*/ 4860 h 683831"/>
              <a:gd name="connsiteX1" fmla="*/ 0 w 1626394"/>
              <a:gd name="connsiteY1" fmla="*/ 533498 h 683831"/>
              <a:gd name="connsiteX2" fmla="*/ 1626394 w 1626394"/>
              <a:gd name="connsiteY2" fmla="*/ 12004 h 683831"/>
              <a:gd name="connsiteX3" fmla="*/ 621506 w 1626394"/>
              <a:gd name="connsiteY3" fmla="*/ 238223 h 683831"/>
              <a:gd name="connsiteX4" fmla="*/ 0 w 1626394"/>
              <a:gd name="connsiteY4" fmla="*/ 4860 h 683831"/>
              <a:gd name="connsiteX0" fmla="*/ 0 w 1626394"/>
              <a:gd name="connsiteY0" fmla="*/ 4860 h 683831"/>
              <a:gd name="connsiteX1" fmla="*/ 0 w 1626394"/>
              <a:gd name="connsiteY1" fmla="*/ 533498 h 683831"/>
              <a:gd name="connsiteX2" fmla="*/ 1626394 w 1626394"/>
              <a:gd name="connsiteY2" fmla="*/ 12004 h 683831"/>
              <a:gd name="connsiteX3" fmla="*/ 1066800 w 1626394"/>
              <a:gd name="connsiteY3" fmla="*/ 135830 h 683831"/>
              <a:gd name="connsiteX4" fmla="*/ 621506 w 1626394"/>
              <a:gd name="connsiteY4" fmla="*/ 238223 h 683831"/>
              <a:gd name="connsiteX5" fmla="*/ 0 w 1626394"/>
              <a:gd name="connsiteY5" fmla="*/ 4860 h 683831"/>
              <a:gd name="connsiteX0" fmla="*/ 0 w 1626394"/>
              <a:gd name="connsiteY0" fmla="*/ 111917 h 790888"/>
              <a:gd name="connsiteX1" fmla="*/ 0 w 1626394"/>
              <a:gd name="connsiteY1" fmla="*/ 640555 h 790888"/>
              <a:gd name="connsiteX2" fmla="*/ 1626394 w 1626394"/>
              <a:gd name="connsiteY2" fmla="*/ 119061 h 790888"/>
              <a:gd name="connsiteX3" fmla="*/ 923925 w 1626394"/>
              <a:gd name="connsiteY3" fmla="*/ 0 h 790888"/>
              <a:gd name="connsiteX4" fmla="*/ 621506 w 1626394"/>
              <a:gd name="connsiteY4" fmla="*/ 345280 h 790888"/>
              <a:gd name="connsiteX5" fmla="*/ 0 w 1626394"/>
              <a:gd name="connsiteY5" fmla="*/ 111917 h 790888"/>
              <a:gd name="connsiteX0" fmla="*/ 0 w 1626394"/>
              <a:gd name="connsiteY0" fmla="*/ 111917 h 790888"/>
              <a:gd name="connsiteX1" fmla="*/ 0 w 1626394"/>
              <a:gd name="connsiteY1" fmla="*/ 640555 h 790888"/>
              <a:gd name="connsiteX2" fmla="*/ 1626394 w 1626394"/>
              <a:gd name="connsiteY2" fmla="*/ 119061 h 790888"/>
              <a:gd name="connsiteX3" fmla="*/ 1059656 w 1626394"/>
              <a:gd name="connsiteY3" fmla="*/ 23812 h 790888"/>
              <a:gd name="connsiteX4" fmla="*/ 923925 w 1626394"/>
              <a:gd name="connsiteY4" fmla="*/ 0 h 790888"/>
              <a:gd name="connsiteX5" fmla="*/ 621506 w 1626394"/>
              <a:gd name="connsiteY5" fmla="*/ 345280 h 790888"/>
              <a:gd name="connsiteX6" fmla="*/ 0 w 1626394"/>
              <a:gd name="connsiteY6" fmla="*/ 111917 h 790888"/>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35310"/>
              <a:gd name="connsiteY0" fmla="*/ 538161 h 1066802"/>
              <a:gd name="connsiteX1" fmla="*/ 0 w 1635310"/>
              <a:gd name="connsiteY1" fmla="*/ 1066799 h 1066802"/>
              <a:gd name="connsiteX2" fmla="*/ 1626394 w 1635310"/>
              <a:gd name="connsiteY2" fmla="*/ 545305 h 1066802"/>
              <a:gd name="connsiteX3" fmla="*/ 1323974 w 1635310"/>
              <a:gd name="connsiteY3" fmla="*/ 0 h 1066802"/>
              <a:gd name="connsiteX4" fmla="*/ 923925 w 1635310"/>
              <a:gd name="connsiteY4" fmla="*/ 426244 h 1066802"/>
              <a:gd name="connsiteX5" fmla="*/ 621506 w 1635310"/>
              <a:gd name="connsiteY5" fmla="*/ 771524 h 1066802"/>
              <a:gd name="connsiteX6" fmla="*/ 0 w 1635310"/>
              <a:gd name="connsiteY6" fmla="*/ 538161 h 1066802"/>
              <a:gd name="connsiteX0" fmla="*/ 0 w 1632620"/>
              <a:gd name="connsiteY0" fmla="*/ 538161 h 1083110"/>
              <a:gd name="connsiteX1" fmla="*/ 0 w 1632620"/>
              <a:gd name="connsiteY1" fmla="*/ 1066799 h 1083110"/>
              <a:gd name="connsiteX2" fmla="*/ 1626394 w 1632620"/>
              <a:gd name="connsiteY2" fmla="*/ 545305 h 1083110"/>
              <a:gd name="connsiteX3" fmla="*/ 1323974 w 1632620"/>
              <a:gd name="connsiteY3" fmla="*/ 0 h 1083110"/>
              <a:gd name="connsiteX4" fmla="*/ 923925 w 1632620"/>
              <a:gd name="connsiteY4" fmla="*/ 426244 h 1083110"/>
              <a:gd name="connsiteX5" fmla="*/ 621506 w 1632620"/>
              <a:gd name="connsiteY5" fmla="*/ 771524 h 1083110"/>
              <a:gd name="connsiteX6" fmla="*/ 0 w 1632620"/>
              <a:gd name="connsiteY6" fmla="*/ 538161 h 1083110"/>
              <a:gd name="connsiteX0" fmla="*/ 0 w 1638832"/>
              <a:gd name="connsiteY0" fmla="*/ 538161 h 1079262"/>
              <a:gd name="connsiteX1" fmla="*/ 0 w 1638832"/>
              <a:gd name="connsiteY1" fmla="*/ 1066799 h 1079262"/>
              <a:gd name="connsiteX2" fmla="*/ 1626394 w 1638832"/>
              <a:gd name="connsiteY2" fmla="*/ 545305 h 1079262"/>
              <a:gd name="connsiteX3" fmla="*/ 1323974 w 1638832"/>
              <a:gd name="connsiteY3" fmla="*/ 0 h 1079262"/>
              <a:gd name="connsiteX4" fmla="*/ 923925 w 1638832"/>
              <a:gd name="connsiteY4" fmla="*/ 426244 h 1079262"/>
              <a:gd name="connsiteX5" fmla="*/ 621506 w 1638832"/>
              <a:gd name="connsiteY5" fmla="*/ 771524 h 1079262"/>
              <a:gd name="connsiteX6" fmla="*/ 0 w 1638832"/>
              <a:gd name="connsiteY6" fmla="*/ 538161 h 1079262"/>
              <a:gd name="connsiteX0" fmla="*/ 0 w 1629379"/>
              <a:gd name="connsiteY0" fmla="*/ 538161 h 1066897"/>
              <a:gd name="connsiteX1" fmla="*/ 0 w 1629379"/>
              <a:gd name="connsiteY1" fmla="*/ 1066799 h 1066897"/>
              <a:gd name="connsiteX2" fmla="*/ 1616869 w 1629379"/>
              <a:gd name="connsiteY2" fmla="*/ 409574 h 1066897"/>
              <a:gd name="connsiteX3" fmla="*/ 1323974 w 1629379"/>
              <a:gd name="connsiteY3" fmla="*/ 0 h 1066897"/>
              <a:gd name="connsiteX4" fmla="*/ 923925 w 1629379"/>
              <a:gd name="connsiteY4" fmla="*/ 426244 h 1066897"/>
              <a:gd name="connsiteX5" fmla="*/ 621506 w 1629379"/>
              <a:gd name="connsiteY5" fmla="*/ 771524 h 1066897"/>
              <a:gd name="connsiteX6" fmla="*/ 0 w 1629379"/>
              <a:gd name="connsiteY6" fmla="*/ 538161 h 1066897"/>
              <a:gd name="connsiteX0" fmla="*/ 0 w 1620913"/>
              <a:gd name="connsiteY0" fmla="*/ 538161 h 1107877"/>
              <a:gd name="connsiteX1" fmla="*/ 0 w 1620913"/>
              <a:gd name="connsiteY1" fmla="*/ 1066799 h 1107877"/>
              <a:gd name="connsiteX2" fmla="*/ 1616869 w 1620913"/>
              <a:gd name="connsiteY2" fmla="*/ 409574 h 1107877"/>
              <a:gd name="connsiteX3" fmla="*/ 1323974 w 1620913"/>
              <a:gd name="connsiteY3" fmla="*/ 0 h 1107877"/>
              <a:gd name="connsiteX4" fmla="*/ 923925 w 1620913"/>
              <a:gd name="connsiteY4" fmla="*/ 426244 h 1107877"/>
              <a:gd name="connsiteX5" fmla="*/ 621506 w 1620913"/>
              <a:gd name="connsiteY5" fmla="*/ 771524 h 1107877"/>
              <a:gd name="connsiteX6" fmla="*/ 0 w 1620913"/>
              <a:gd name="connsiteY6" fmla="*/ 538161 h 1107877"/>
              <a:gd name="connsiteX0" fmla="*/ 0 w 1620913"/>
              <a:gd name="connsiteY0" fmla="*/ 538161 h 1218265"/>
              <a:gd name="connsiteX1" fmla="*/ 0 w 1620913"/>
              <a:gd name="connsiteY1" fmla="*/ 1066799 h 1218265"/>
              <a:gd name="connsiteX2" fmla="*/ 1616869 w 1620913"/>
              <a:gd name="connsiteY2" fmla="*/ 409574 h 1218265"/>
              <a:gd name="connsiteX3" fmla="*/ 1323974 w 1620913"/>
              <a:gd name="connsiteY3" fmla="*/ 0 h 1218265"/>
              <a:gd name="connsiteX4" fmla="*/ 923925 w 1620913"/>
              <a:gd name="connsiteY4" fmla="*/ 426244 h 1218265"/>
              <a:gd name="connsiteX5" fmla="*/ 621506 w 1620913"/>
              <a:gd name="connsiteY5" fmla="*/ 771524 h 1218265"/>
              <a:gd name="connsiteX6" fmla="*/ 0 w 1620913"/>
              <a:gd name="connsiteY6" fmla="*/ 538161 h 1218265"/>
              <a:gd name="connsiteX0" fmla="*/ 0 w 1620913"/>
              <a:gd name="connsiteY0" fmla="*/ 538161 h 1066799"/>
              <a:gd name="connsiteX1" fmla="*/ 0 w 1620913"/>
              <a:gd name="connsiteY1" fmla="*/ 1066799 h 1066799"/>
              <a:gd name="connsiteX2" fmla="*/ 1616869 w 1620913"/>
              <a:gd name="connsiteY2" fmla="*/ 409574 h 1066799"/>
              <a:gd name="connsiteX3" fmla="*/ 1323974 w 1620913"/>
              <a:gd name="connsiteY3" fmla="*/ 0 h 1066799"/>
              <a:gd name="connsiteX4" fmla="*/ 923925 w 1620913"/>
              <a:gd name="connsiteY4" fmla="*/ 426244 h 1066799"/>
              <a:gd name="connsiteX5" fmla="*/ 621506 w 1620913"/>
              <a:gd name="connsiteY5" fmla="*/ 771524 h 1066799"/>
              <a:gd name="connsiteX6" fmla="*/ 0 w 1620913"/>
              <a:gd name="connsiteY6" fmla="*/ 538161 h 1066799"/>
              <a:gd name="connsiteX0" fmla="*/ 0 w 1620913"/>
              <a:gd name="connsiteY0" fmla="*/ 538161 h 1213299"/>
              <a:gd name="connsiteX1" fmla="*/ 0 w 1620913"/>
              <a:gd name="connsiteY1" fmla="*/ 1066799 h 1213299"/>
              <a:gd name="connsiteX2" fmla="*/ 1616869 w 1620913"/>
              <a:gd name="connsiteY2" fmla="*/ 409574 h 1213299"/>
              <a:gd name="connsiteX3" fmla="*/ 1323974 w 1620913"/>
              <a:gd name="connsiteY3" fmla="*/ 0 h 1213299"/>
              <a:gd name="connsiteX4" fmla="*/ 923925 w 1620913"/>
              <a:gd name="connsiteY4" fmla="*/ 426244 h 1213299"/>
              <a:gd name="connsiteX5" fmla="*/ 621506 w 1620913"/>
              <a:gd name="connsiteY5" fmla="*/ 771524 h 1213299"/>
              <a:gd name="connsiteX6" fmla="*/ 0 w 1620913"/>
              <a:gd name="connsiteY6" fmla="*/ 538161 h 121329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32881"/>
              <a:gd name="connsiteY0" fmla="*/ 538161 h 1232035"/>
              <a:gd name="connsiteX1" fmla="*/ 0 w 1632881"/>
              <a:gd name="connsiteY1" fmla="*/ 1066799 h 1232035"/>
              <a:gd name="connsiteX2" fmla="*/ 1621631 w 1632881"/>
              <a:gd name="connsiteY2" fmla="*/ 523874 h 1232035"/>
              <a:gd name="connsiteX3" fmla="*/ 1323974 w 1632881"/>
              <a:gd name="connsiteY3" fmla="*/ 0 h 1232035"/>
              <a:gd name="connsiteX4" fmla="*/ 923925 w 1632881"/>
              <a:gd name="connsiteY4" fmla="*/ 426244 h 1232035"/>
              <a:gd name="connsiteX5" fmla="*/ 621506 w 1632881"/>
              <a:gd name="connsiteY5" fmla="*/ 771524 h 1232035"/>
              <a:gd name="connsiteX6" fmla="*/ 0 w 1632881"/>
              <a:gd name="connsiteY6" fmla="*/ 538161 h 1232035"/>
              <a:gd name="connsiteX0" fmla="*/ 0 w 1622936"/>
              <a:gd name="connsiteY0" fmla="*/ 538161 h 1236750"/>
              <a:gd name="connsiteX1" fmla="*/ 0 w 1622936"/>
              <a:gd name="connsiteY1" fmla="*/ 1066799 h 1236750"/>
              <a:gd name="connsiteX2" fmla="*/ 1621631 w 1622936"/>
              <a:gd name="connsiteY2" fmla="*/ 523874 h 1236750"/>
              <a:gd name="connsiteX3" fmla="*/ 1323974 w 1622936"/>
              <a:gd name="connsiteY3" fmla="*/ 0 h 1236750"/>
              <a:gd name="connsiteX4" fmla="*/ 923925 w 1622936"/>
              <a:gd name="connsiteY4" fmla="*/ 426244 h 1236750"/>
              <a:gd name="connsiteX5" fmla="*/ 621506 w 1622936"/>
              <a:gd name="connsiteY5" fmla="*/ 771524 h 1236750"/>
              <a:gd name="connsiteX6" fmla="*/ 0 w 1622936"/>
              <a:gd name="connsiteY6" fmla="*/ 538161 h 1236750"/>
              <a:gd name="connsiteX0" fmla="*/ 0 w 1627932"/>
              <a:gd name="connsiteY0" fmla="*/ 538161 h 1227283"/>
              <a:gd name="connsiteX1" fmla="*/ 0 w 1627932"/>
              <a:gd name="connsiteY1" fmla="*/ 1066799 h 1227283"/>
              <a:gd name="connsiteX2" fmla="*/ 1621631 w 1627932"/>
              <a:gd name="connsiteY2" fmla="*/ 523874 h 1227283"/>
              <a:gd name="connsiteX3" fmla="*/ 1323974 w 1627932"/>
              <a:gd name="connsiteY3" fmla="*/ 0 h 1227283"/>
              <a:gd name="connsiteX4" fmla="*/ 923925 w 1627932"/>
              <a:gd name="connsiteY4" fmla="*/ 426244 h 1227283"/>
              <a:gd name="connsiteX5" fmla="*/ 621506 w 1627932"/>
              <a:gd name="connsiteY5" fmla="*/ 771524 h 1227283"/>
              <a:gd name="connsiteX6" fmla="*/ 0 w 1627932"/>
              <a:gd name="connsiteY6" fmla="*/ 538161 h 1227283"/>
              <a:gd name="connsiteX0" fmla="*/ 0 w 1627932"/>
              <a:gd name="connsiteY0" fmla="*/ 538161 h 1066799"/>
              <a:gd name="connsiteX1" fmla="*/ 0 w 1627932"/>
              <a:gd name="connsiteY1" fmla="*/ 1066799 h 1066799"/>
              <a:gd name="connsiteX2" fmla="*/ 1621631 w 1627932"/>
              <a:gd name="connsiteY2" fmla="*/ 523874 h 1066799"/>
              <a:gd name="connsiteX3" fmla="*/ 1323974 w 1627932"/>
              <a:gd name="connsiteY3" fmla="*/ 0 h 1066799"/>
              <a:gd name="connsiteX4" fmla="*/ 923925 w 1627932"/>
              <a:gd name="connsiteY4" fmla="*/ 426244 h 1066799"/>
              <a:gd name="connsiteX5" fmla="*/ 621506 w 1627932"/>
              <a:gd name="connsiteY5" fmla="*/ 771524 h 1066799"/>
              <a:gd name="connsiteX6" fmla="*/ 0 w 1627932"/>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134969"/>
              <a:gd name="connsiteX1" fmla="*/ 0 w 1627647"/>
              <a:gd name="connsiteY1" fmla="*/ 1066799 h 1134969"/>
              <a:gd name="connsiteX2" fmla="*/ 1621631 w 1627647"/>
              <a:gd name="connsiteY2" fmla="*/ 523874 h 1134969"/>
              <a:gd name="connsiteX3" fmla="*/ 1323974 w 1627647"/>
              <a:gd name="connsiteY3" fmla="*/ 0 h 1134969"/>
              <a:gd name="connsiteX4" fmla="*/ 923925 w 1627647"/>
              <a:gd name="connsiteY4" fmla="*/ 426244 h 1134969"/>
              <a:gd name="connsiteX5" fmla="*/ 621506 w 1627647"/>
              <a:gd name="connsiteY5" fmla="*/ 771524 h 1134969"/>
              <a:gd name="connsiteX6" fmla="*/ 0 w 1627647"/>
              <a:gd name="connsiteY6" fmla="*/ 538161 h 1134969"/>
              <a:gd name="connsiteX0" fmla="*/ 0 w 1627647"/>
              <a:gd name="connsiteY0" fmla="*/ 538161 h 1213483"/>
              <a:gd name="connsiteX1" fmla="*/ 0 w 1627647"/>
              <a:gd name="connsiteY1" fmla="*/ 1066799 h 1213483"/>
              <a:gd name="connsiteX2" fmla="*/ 1621631 w 1627647"/>
              <a:gd name="connsiteY2" fmla="*/ 523874 h 1213483"/>
              <a:gd name="connsiteX3" fmla="*/ 1323974 w 1627647"/>
              <a:gd name="connsiteY3" fmla="*/ 0 h 1213483"/>
              <a:gd name="connsiteX4" fmla="*/ 923925 w 1627647"/>
              <a:gd name="connsiteY4" fmla="*/ 426244 h 1213483"/>
              <a:gd name="connsiteX5" fmla="*/ 621506 w 1627647"/>
              <a:gd name="connsiteY5" fmla="*/ 771524 h 1213483"/>
              <a:gd name="connsiteX6" fmla="*/ 0 w 1627647"/>
              <a:gd name="connsiteY6" fmla="*/ 538161 h 1213483"/>
              <a:gd name="connsiteX0" fmla="*/ 0 w 1627647"/>
              <a:gd name="connsiteY0" fmla="*/ 538161 h 1190326"/>
              <a:gd name="connsiteX1" fmla="*/ 0 w 1627647"/>
              <a:gd name="connsiteY1" fmla="*/ 1066799 h 1190326"/>
              <a:gd name="connsiteX2" fmla="*/ 1621631 w 1627647"/>
              <a:gd name="connsiteY2" fmla="*/ 523874 h 1190326"/>
              <a:gd name="connsiteX3" fmla="*/ 1323974 w 1627647"/>
              <a:gd name="connsiteY3" fmla="*/ 0 h 1190326"/>
              <a:gd name="connsiteX4" fmla="*/ 923925 w 1627647"/>
              <a:gd name="connsiteY4" fmla="*/ 426244 h 1190326"/>
              <a:gd name="connsiteX5" fmla="*/ 621506 w 1627647"/>
              <a:gd name="connsiteY5" fmla="*/ 771524 h 1190326"/>
              <a:gd name="connsiteX6" fmla="*/ 0 w 1627647"/>
              <a:gd name="connsiteY6" fmla="*/ 538161 h 1190326"/>
              <a:gd name="connsiteX0" fmla="*/ 0 w 1627647"/>
              <a:gd name="connsiteY0" fmla="*/ 538161 h 1219698"/>
              <a:gd name="connsiteX1" fmla="*/ 0 w 1627647"/>
              <a:gd name="connsiteY1" fmla="*/ 1066799 h 1219698"/>
              <a:gd name="connsiteX2" fmla="*/ 1621631 w 1627647"/>
              <a:gd name="connsiteY2" fmla="*/ 523874 h 1219698"/>
              <a:gd name="connsiteX3" fmla="*/ 1323974 w 1627647"/>
              <a:gd name="connsiteY3" fmla="*/ 0 h 1219698"/>
              <a:gd name="connsiteX4" fmla="*/ 923925 w 1627647"/>
              <a:gd name="connsiteY4" fmla="*/ 426244 h 1219698"/>
              <a:gd name="connsiteX5" fmla="*/ 621506 w 1627647"/>
              <a:gd name="connsiteY5" fmla="*/ 771524 h 1219698"/>
              <a:gd name="connsiteX6" fmla="*/ 0 w 1627647"/>
              <a:gd name="connsiteY6" fmla="*/ 538161 h 1219698"/>
              <a:gd name="connsiteX0" fmla="*/ 0 w 1627647"/>
              <a:gd name="connsiteY0" fmla="*/ 538161 h 1232307"/>
              <a:gd name="connsiteX1" fmla="*/ 0 w 1627647"/>
              <a:gd name="connsiteY1" fmla="*/ 1066799 h 1232307"/>
              <a:gd name="connsiteX2" fmla="*/ 1621631 w 1627647"/>
              <a:gd name="connsiteY2" fmla="*/ 523874 h 1232307"/>
              <a:gd name="connsiteX3" fmla="*/ 1323974 w 1627647"/>
              <a:gd name="connsiteY3" fmla="*/ 0 h 1232307"/>
              <a:gd name="connsiteX4" fmla="*/ 923925 w 1627647"/>
              <a:gd name="connsiteY4" fmla="*/ 426244 h 1232307"/>
              <a:gd name="connsiteX5" fmla="*/ 621506 w 1627647"/>
              <a:gd name="connsiteY5" fmla="*/ 771524 h 1232307"/>
              <a:gd name="connsiteX6" fmla="*/ 0 w 1627647"/>
              <a:gd name="connsiteY6" fmla="*/ 538161 h 1232307"/>
              <a:gd name="connsiteX0" fmla="*/ 0 w 1627647"/>
              <a:gd name="connsiteY0" fmla="*/ 538161 h 1217230"/>
              <a:gd name="connsiteX1" fmla="*/ 0 w 1627647"/>
              <a:gd name="connsiteY1" fmla="*/ 1066799 h 1217230"/>
              <a:gd name="connsiteX2" fmla="*/ 1621631 w 1627647"/>
              <a:gd name="connsiteY2" fmla="*/ 523874 h 1217230"/>
              <a:gd name="connsiteX3" fmla="*/ 1323974 w 1627647"/>
              <a:gd name="connsiteY3" fmla="*/ 0 h 1217230"/>
              <a:gd name="connsiteX4" fmla="*/ 923925 w 1627647"/>
              <a:gd name="connsiteY4" fmla="*/ 426244 h 1217230"/>
              <a:gd name="connsiteX5" fmla="*/ 621506 w 1627647"/>
              <a:gd name="connsiteY5" fmla="*/ 771524 h 1217230"/>
              <a:gd name="connsiteX6" fmla="*/ 0 w 1627647"/>
              <a:gd name="connsiteY6" fmla="*/ 538161 h 1217230"/>
              <a:gd name="connsiteX0" fmla="*/ 0 w 1627647"/>
              <a:gd name="connsiteY0" fmla="*/ 538161 h 1188997"/>
              <a:gd name="connsiteX1" fmla="*/ 0 w 1627647"/>
              <a:gd name="connsiteY1" fmla="*/ 1066799 h 1188997"/>
              <a:gd name="connsiteX2" fmla="*/ 1621631 w 1627647"/>
              <a:gd name="connsiteY2" fmla="*/ 523874 h 1188997"/>
              <a:gd name="connsiteX3" fmla="*/ 1323974 w 1627647"/>
              <a:gd name="connsiteY3" fmla="*/ 0 h 1188997"/>
              <a:gd name="connsiteX4" fmla="*/ 923925 w 1627647"/>
              <a:gd name="connsiteY4" fmla="*/ 426244 h 1188997"/>
              <a:gd name="connsiteX5" fmla="*/ 621506 w 1627647"/>
              <a:gd name="connsiteY5" fmla="*/ 771524 h 1188997"/>
              <a:gd name="connsiteX6" fmla="*/ 0 w 1627647"/>
              <a:gd name="connsiteY6" fmla="*/ 538161 h 1188997"/>
              <a:gd name="connsiteX0" fmla="*/ 0 w 1627647"/>
              <a:gd name="connsiteY0" fmla="*/ 538161 h 1216261"/>
              <a:gd name="connsiteX1" fmla="*/ 0 w 1627647"/>
              <a:gd name="connsiteY1" fmla="*/ 1066799 h 1216261"/>
              <a:gd name="connsiteX2" fmla="*/ 1621631 w 1627647"/>
              <a:gd name="connsiteY2" fmla="*/ 523874 h 1216261"/>
              <a:gd name="connsiteX3" fmla="*/ 1323974 w 1627647"/>
              <a:gd name="connsiteY3" fmla="*/ 0 h 1216261"/>
              <a:gd name="connsiteX4" fmla="*/ 923925 w 1627647"/>
              <a:gd name="connsiteY4" fmla="*/ 426244 h 1216261"/>
              <a:gd name="connsiteX5" fmla="*/ 621506 w 1627647"/>
              <a:gd name="connsiteY5" fmla="*/ 771524 h 1216261"/>
              <a:gd name="connsiteX6" fmla="*/ 0 w 1627647"/>
              <a:gd name="connsiteY6" fmla="*/ 538161 h 1216261"/>
              <a:gd name="connsiteX0" fmla="*/ 0 w 1627647"/>
              <a:gd name="connsiteY0" fmla="*/ 538161 h 1206398"/>
              <a:gd name="connsiteX1" fmla="*/ 0 w 1627647"/>
              <a:gd name="connsiteY1" fmla="*/ 1066799 h 1206398"/>
              <a:gd name="connsiteX2" fmla="*/ 1621631 w 1627647"/>
              <a:gd name="connsiteY2" fmla="*/ 523874 h 1206398"/>
              <a:gd name="connsiteX3" fmla="*/ 1323974 w 1627647"/>
              <a:gd name="connsiteY3" fmla="*/ 0 h 1206398"/>
              <a:gd name="connsiteX4" fmla="*/ 923925 w 1627647"/>
              <a:gd name="connsiteY4" fmla="*/ 426244 h 1206398"/>
              <a:gd name="connsiteX5" fmla="*/ 621506 w 1627647"/>
              <a:gd name="connsiteY5" fmla="*/ 771524 h 1206398"/>
              <a:gd name="connsiteX6" fmla="*/ 0 w 1627647"/>
              <a:gd name="connsiteY6" fmla="*/ 538161 h 1206398"/>
              <a:gd name="connsiteX0" fmla="*/ 0 w 1627647"/>
              <a:gd name="connsiteY0" fmla="*/ 538161 h 1218880"/>
              <a:gd name="connsiteX1" fmla="*/ 0 w 1627647"/>
              <a:gd name="connsiteY1" fmla="*/ 1066799 h 1218880"/>
              <a:gd name="connsiteX2" fmla="*/ 1621631 w 1627647"/>
              <a:gd name="connsiteY2" fmla="*/ 523874 h 1218880"/>
              <a:gd name="connsiteX3" fmla="*/ 1323974 w 1627647"/>
              <a:gd name="connsiteY3" fmla="*/ 0 h 1218880"/>
              <a:gd name="connsiteX4" fmla="*/ 923925 w 1627647"/>
              <a:gd name="connsiteY4" fmla="*/ 426244 h 1218880"/>
              <a:gd name="connsiteX5" fmla="*/ 621506 w 1627647"/>
              <a:gd name="connsiteY5" fmla="*/ 771524 h 1218880"/>
              <a:gd name="connsiteX6" fmla="*/ 0 w 1627647"/>
              <a:gd name="connsiteY6" fmla="*/ 538161 h 1218880"/>
              <a:gd name="connsiteX0" fmla="*/ 0 w 1627647"/>
              <a:gd name="connsiteY0" fmla="*/ 538161 h 1211596"/>
              <a:gd name="connsiteX1" fmla="*/ 0 w 1627647"/>
              <a:gd name="connsiteY1" fmla="*/ 1066799 h 1211596"/>
              <a:gd name="connsiteX2" fmla="*/ 1621631 w 1627647"/>
              <a:gd name="connsiteY2" fmla="*/ 523874 h 1211596"/>
              <a:gd name="connsiteX3" fmla="*/ 1323974 w 1627647"/>
              <a:gd name="connsiteY3" fmla="*/ 0 h 1211596"/>
              <a:gd name="connsiteX4" fmla="*/ 923925 w 1627647"/>
              <a:gd name="connsiteY4" fmla="*/ 426244 h 1211596"/>
              <a:gd name="connsiteX5" fmla="*/ 621506 w 1627647"/>
              <a:gd name="connsiteY5" fmla="*/ 771524 h 1211596"/>
              <a:gd name="connsiteX6" fmla="*/ 0 w 1627647"/>
              <a:gd name="connsiteY6" fmla="*/ 538161 h 1211596"/>
              <a:gd name="connsiteX0" fmla="*/ 0 w 1627647"/>
              <a:gd name="connsiteY0" fmla="*/ 538161 h 1217962"/>
              <a:gd name="connsiteX1" fmla="*/ 0 w 1627647"/>
              <a:gd name="connsiteY1" fmla="*/ 1066799 h 1217962"/>
              <a:gd name="connsiteX2" fmla="*/ 1621631 w 1627647"/>
              <a:gd name="connsiteY2" fmla="*/ 523874 h 1217962"/>
              <a:gd name="connsiteX3" fmla="*/ 1323974 w 1627647"/>
              <a:gd name="connsiteY3" fmla="*/ 0 h 1217962"/>
              <a:gd name="connsiteX4" fmla="*/ 923925 w 1627647"/>
              <a:gd name="connsiteY4" fmla="*/ 426244 h 1217962"/>
              <a:gd name="connsiteX5" fmla="*/ 621506 w 1627647"/>
              <a:gd name="connsiteY5" fmla="*/ 771524 h 1217962"/>
              <a:gd name="connsiteX6" fmla="*/ 0 w 1627647"/>
              <a:gd name="connsiteY6" fmla="*/ 538161 h 1217962"/>
              <a:gd name="connsiteX0" fmla="*/ 0 w 1627647"/>
              <a:gd name="connsiteY0" fmla="*/ 538161 h 1218399"/>
              <a:gd name="connsiteX1" fmla="*/ 0 w 1627647"/>
              <a:gd name="connsiteY1" fmla="*/ 1066799 h 1218399"/>
              <a:gd name="connsiteX2" fmla="*/ 1621631 w 1627647"/>
              <a:gd name="connsiteY2" fmla="*/ 523874 h 1218399"/>
              <a:gd name="connsiteX3" fmla="*/ 1323974 w 1627647"/>
              <a:gd name="connsiteY3" fmla="*/ 0 h 1218399"/>
              <a:gd name="connsiteX4" fmla="*/ 923925 w 1627647"/>
              <a:gd name="connsiteY4" fmla="*/ 426244 h 1218399"/>
              <a:gd name="connsiteX5" fmla="*/ 621506 w 1627647"/>
              <a:gd name="connsiteY5" fmla="*/ 771524 h 1218399"/>
              <a:gd name="connsiteX6" fmla="*/ 0 w 1627647"/>
              <a:gd name="connsiteY6" fmla="*/ 538161 h 121839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23925 w 1627647"/>
              <a:gd name="connsiteY4" fmla="*/ 426244 h 1212839"/>
              <a:gd name="connsiteX5" fmla="*/ 621506 w 1627647"/>
              <a:gd name="connsiteY5" fmla="*/ 771524 h 1212839"/>
              <a:gd name="connsiteX6" fmla="*/ 0 w 1627647"/>
              <a:gd name="connsiteY6"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1078707 w 1627647"/>
              <a:gd name="connsiteY4" fmla="*/ 257177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595313 w 1627647"/>
              <a:gd name="connsiteY4" fmla="*/ 185739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73932 w 1627647"/>
              <a:gd name="connsiteY4" fmla="*/ 85727 h 1212839"/>
              <a:gd name="connsiteX5" fmla="*/ 595313 w 1627647"/>
              <a:gd name="connsiteY5" fmla="*/ 185739 h 1212839"/>
              <a:gd name="connsiteX6" fmla="*/ 923925 w 1627647"/>
              <a:gd name="connsiteY6" fmla="*/ 426244 h 1212839"/>
              <a:gd name="connsiteX7" fmla="*/ 621506 w 1627647"/>
              <a:gd name="connsiteY7" fmla="*/ 771524 h 1212839"/>
              <a:gd name="connsiteX8" fmla="*/ 0 w 1627647"/>
              <a:gd name="connsiteY8" fmla="*/ 538161 h 1212839"/>
              <a:gd name="connsiteX0" fmla="*/ 0 w 1627647"/>
              <a:gd name="connsiteY0" fmla="*/ 745328 h 1420006"/>
              <a:gd name="connsiteX1" fmla="*/ 0 w 1627647"/>
              <a:gd name="connsiteY1" fmla="*/ 1273966 h 1420006"/>
              <a:gd name="connsiteX2" fmla="*/ 1621631 w 1627647"/>
              <a:gd name="connsiteY2" fmla="*/ 731041 h 1420006"/>
              <a:gd name="connsiteX3" fmla="*/ 1323974 w 1627647"/>
              <a:gd name="connsiteY3" fmla="*/ 207167 h 1420006"/>
              <a:gd name="connsiteX4" fmla="*/ 835820 w 1627647"/>
              <a:gd name="connsiteY4" fmla="*/ 0 h 1420006"/>
              <a:gd name="connsiteX5" fmla="*/ 595313 w 1627647"/>
              <a:gd name="connsiteY5" fmla="*/ 392906 h 1420006"/>
              <a:gd name="connsiteX6" fmla="*/ 923925 w 1627647"/>
              <a:gd name="connsiteY6" fmla="*/ 633411 h 1420006"/>
              <a:gd name="connsiteX7" fmla="*/ 621506 w 1627647"/>
              <a:gd name="connsiteY7" fmla="*/ 978691 h 1420006"/>
              <a:gd name="connsiteX8" fmla="*/ 0 w 1627647"/>
              <a:gd name="connsiteY8" fmla="*/ 745328 h 1420006"/>
              <a:gd name="connsiteX0" fmla="*/ 0 w 1591281"/>
              <a:gd name="connsiteY0" fmla="*/ 745328 h 1469663"/>
              <a:gd name="connsiteX1" fmla="*/ 0 w 1591281"/>
              <a:gd name="connsiteY1" fmla="*/ 1273966 h 1469663"/>
              <a:gd name="connsiteX2" fmla="*/ 1574006 w 1591281"/>
              <a:gd name="connsiteY2" fmla="*/ 928685 h 1469663"/>
              <a:gd name="connsiteX3" fmla="*/ 1323974 w 1591281"/>
              <a:gd name="connsiteY3" fmla="*/ 207167 h 1469663"/>
              <a:gd name="connsiteX4" fmla="*/ 835820 w 1591281"/>
              <a:gd name="connsiteY4" fmla="*/ 0 h 1469663"/>
              <a:gd name="connsiteX5" fmla="*/ 595313 w 1591281"/>
              <a:gd name="connsiteY5" fmla="*/ 392906 h 1469663"/>
              <a:gd name="connsiteX6" fmla="*/ 923925 w 1591281"/>
              <a:gd name="connsiteY6" fmla="*/ 633411 h 1469663"/>
              <a:gd name="connsiteX7" fmla="*/ 621506 w 1591281"/>
              <a:gd name="connsiteY7" fmla="*/ 978691 h 1469663"/>
              <a:gd name="connsiteX8" fmla="*/ 0 w 1591281"/>
              <a:gd name="connsiteY8" fmla="*/ 745328 h 1469663"/>
              <a:gd name="connsiteX0" fmla="*/ 0 w 1591281"/>
              <a:gd name="connsiteY0" fmla="*/ 745328 h 1425021"/>
              <a:gd name="connsiteX1" fmla="*/ 0 w 1591281"/>
              <a:gd name="connsiteY1" fmla="*/ 1273966 h 1425021"/>
              <a:gd name="connsiteX2" fmla="*/ 1574006 w 1591281"/>
              <a:gd name="connsiteY2" fmla="*/ 928685 h 1425021"/>
              <a:gd name="connsiteX3" fmla="*/ 1323974 w 1591281"/>
              <a:gd name="connsiteY3" fmla="*/ 207167 h 1425021"/>
              <a:gd name="connsiteX4" fmla="*/ 835820 w 1591281"/>
              <a:gd name="connsiteY4" fmla="*/ 0 h 1425021"/>
              <a:gd name="connsiteX5" fmla="*/ 595313 w 1591281"/>
              <a:gd name="connsiteY5" fmla="*/ 392906 h 1425021"/>
              <a:gd name="connsiteX6" fmla="*/ 923925 w 1591281"/>
              <a:gd name="connsiteY6" fmla="*/ 633411 h 1425021"/>
              <a:gd name="connsiteX7" fmla="*/ 621506 w 1591281"/>
              <a:gd name="connsiteY7" fmla="*/ 978691 h 1425021"/>
              <a:gd name="connsiteX8" fmla="*/ 0 w 1591281"/>
              <a:gd name="connsiteY8" fmla="*/ 745328 h 1425021"/>
              <a:gd name="connsiteX0" fmla="*/ 0 w 1622856"/>
              <a:gd name="connsiteY0" fmla="*/ 745328 h 1425021"/>
              <a:gd name="connsiteX1" fmla="*/ 0 w 1622856"/>
              <a:gd name="connsiteY1" fmla="*/ 1273966 h 1425021"/>
              <a:gd name="connsiteX2" fmla="*/ 1574006 w 1622856"/>
              <a:gd name="connsiteY2" fmla="*/ 928685 h 1425021"/>
              <a:gd name="connsiteX3" fmla="*/ 1323974 w 1622856"/>
              <a:gd name="connsiteY3" fmla="*/ 207167 h 1425021"/>
              <a:gd name="connsiteX4" fmla="*/ 835820 w 1622856"/>
              <a:gd name="connsiteY4" fmla="*/ 0 h 1425021"/>
              <a:gd name="connsiteX5" fmla="*/ 595313 w 1622856"/>
              <a:gd name="connsiteY5" fmla="*/ 392906 h 1425021"/>
              <a:gd name="connsiteX6" fmla="*/ 923925 w 1622856"/>
              <a:gd name="connsiteY6" fmla="*/ 633411 h 1425021"/>
              <a:gd name="connsiteX7" fmla="*/ 621506 w 1622856"/>
              <a:gd name="connsiteY7" fmla="*/ 978691 h 1425021"/>
              <a:gd name="connsiteX8" fmla="*/ 0 w 1622856"/>
              <a:gd name="connsiteY8" fmla="*/ 745328 h 1425021"/>
              <a:gd name="connsiteX0" fmla="*/ 0 w 1608710"/>
              <a:gd name="connsiteY0" fmla="*/ 745328 h 1425021"/>
              <a:gd name="connsiteX1" fmla="*/ 0 w 1608710"/>
              <a:gd name="connsiteY1" fmla="*/ 1273966 h 1425021"/>
              <a:gd name="connsiteX2" fmla="*/ 1574006 w 1608710"/>
              <a:gd name="connsiteY2" fmla="*/ 928685 h 1425021"/>
              <a:gd name="connsiteX3" fmla="*/ 1264443 w 1608710"/>
              <a:gd name="connsiteY3" fmla="*/ 166686 h 1425021"/>
              <a:gd name="connsiteX4" fmla="*/ 835820 w 1608710"/>
              <a:gd name="connsiteY4" fmla="*/ 0 h 1425021"/>
              <a:gd name="connsiteX5" fmla="*/ 595313 w 1608710"/>
              <a:gd name="connsiteY5" fmla="*/ 392906 h 1425021"/>
              <a:gd name="connsiteX6" fmla="*/ 923925 w 1608710"/>
              <a:gd name="connsiteY6" fmla="*/ 633411 h 1425021"/>
              <a:gd name="connsiteX7" fmla="*/ 621506 w 1608710"/>
              <a:gd name="connsiteY7" fmla="*/ 978691 h 1425021"/>
              <a:gd name="connsiteX8" fmla="*/ 0 w 1608710"/>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709613 w 1623138"/>
              <a:gd name="connsiteY5" fmla="*/ 207169 h 1425021"/>
              <a:gd name="connsiteX6" fmla="*/ 595313 w 1623138"/>
              <a:gd name="connsiteY6" fmla="*/ 392906 h 1425021"/>
              <a:gd name="connsiteX7" fmla="*/ 923925 w 1623138"/>
              <a:gd name="connsiteY7" fmla="*/ 633411 h 1425021"/>
              <a:gd name="connsiteX8" fmla="*/ 621506 w 1623138"/>
              <a:gd name="connsiteY8" fmla="*/ 978691 h 1425021"/>
              <a:gd name="connsiteX9" fmla="*/ 0 w 1623138"/>
              <a:gd name="connsiteY9" fmla="*/ 745328 h 1425021"/>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421482 w 1623138"/>
              <a:gd name="connsiteY5" fmla="*/ 0 h 1477409"/>
              <a:gd name="connsiteX6" fmla="*/ 595313 w 1623138"/>
              <a:gd name="connsiteY6" fmla="*/ 445294 h 1477409"/>
              <a:gd name="connsiteX7" fmla="*/ 923925 w 1623138"/>
              <a:gd name="connsiteY7" fmla="*/ 685799 h 1477409"/>
              <a:gd name="connsiteX8" fmla="*/ 621506 w 1623138"/>
              <a:gd name="connsiteY8" fmla="*/ 1031079 h 1477409"/>
              <a:gd name="connsiteX9" fmla="*/ 0 w 1623138"/>
              <a:gd name="connsiteY9" fmla="*/ 797716 h 1477409"/>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654844 w 1623138"/>
              <a:gd name="connsiteY5" fmla="*/ 26194 h 1477409"/>
              <a:gd name="connsiteX6" fmla="*/ 421482 w 1623138"/>
              <a:gd name="connsiteY6" fmla="*/ 0 h 1477409"/>
              <a:gd name="connsiteX7" fmla="*/ 595313 w 1623138"/>
              <a:gd name="connsiteY7" fmla="*/ 445294 h 1477409"/>
              <a:gd name="connsiteX8" fmla="*/ 923925 w 1623138"/>
              <a:gd name="connsiteY8" fmla="*/ 685799 h 1477409"/>
              <a:gd name="connsiteX9" fmla="*/ 621506 w 1623138"/>
              <a:gd name="connsiteY9" fmla="*/ 1031079 h 1477409"/>
              <a:gd name="connsiteX10" fmla="*/ 0 w 1623138"/>
              <a:gd name="connsiteY10" fmla="*/ 797716 h 1477409"/>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652572"/>
              <a:gd name="connsiteX1" fmla="*/ 0 w 1623138"/>
              <a:gd name="connsiteY1" fmla="*/ 1647822 h 1652572"/>
              <a:gd name="connsiteX2" fmla="*/ 1574006 w 1623138"/>
              <a:gd name="connsiteY2" fmla="*/ 1302541 h 1652572"/>
              <a:gd name="connsiteX3" fmla="*/ 1264443 w 1623138"/>
              <a:gd name="connsiteY3" fmla="*/ 540542 h 1652572"/>
              <a:gd name="connsiteX4" fmla="*/ 835820 w 1623138"/>
              <a:gd name="connsiteY4" fmla="*/ 373856 h 1652572"/>
              <a:gd name="connsiteX5" fmla="*/ 807244 w 1623138"/>
              <a:gd name="connsiteY5" fmla="*/ 0 h 1652572"/>
              <a:gd name="connsiteX6" fmla="*/ 421482 w 1623138"/>
              <a:gd name="connsiteY6" fmla="*/ 321468 h 1652572"/>
              <a:gd name="connsiteX7" fmla="*/ 595313 w 1623138"/>
              <a:gd name="connsiteY7" fmla="*/ 766762 h 1652572"/>
              <a:gd name="connsiteX8" fmla="*/ 923925 w 1623138"/>
              <a:gd name="connsiteY8" fmla="*/ 1007267 h 1652572"/>
              <a:gd name="connsiteX9" fmla="*/ 621506 w 1623138"/>
              <a:gd name="connsiteY9" fmla="*/ 1352547 h 1652572"/>
              <a:gd name="connsiteX10" fmla="*/ 0 w 1623138"/>
              <a:gd name="connsiteY10" fmla="*/ 1119184 h 1652572"/>
              <a:gd name="connsiteX0" fmla="*/ 0 w 1627271"/>
              <a:gd name="connsiteY0" fmla="*/ 1119184 h 1712926"/>
              <a:gd name="connsiteX1" fmla="*/ 0 w 1627271"/>
              <a:gd name="connsiteY1" fmla="*/ 1647822 h 1712926"/>
              <a:gd name="connsiteX2" fmla="*/ 1574006 w 1627271"/>
              <a:gd name="connsiteY2" fmla="*/ 1302541 h 1712926"/>
              <a:gd name="connsiteX3" fmla="*/ 1264443 w 1627271"/>
              <a:gd name="connsiteY3" fmla="*/ 540542 h 1712926"/>
              <a:gd name="connsiteX4" fmla="*/ 835820 w 1627271"/>
              <a:gd name="connsiteY4" fmla="*/ 373856 h 1712926"/>
              <a:gd name="connsiteX5" fmla="*/ 807244 w 1627271"/>
              <a:gd name="connsiteY5" fmla="*/ 0 h 1712926"/>
              <a:gd name="connsiteX6" fmla="*/ 421482 w 1627271"/>
              <a:gd name="connsiteY6" fmla="*/ 321468 h 1712926"/>
              <a:gd name="connsiteX7" fmla="*/ 595313 w 1627271"/>
              <a:gd name="connsiteY7" fmla="*/ 766762 h 1712926"/>
              <a:gd name="connsiteX8" fmla="*/ 923925 w 1627271"/>
              <a:gd name="connsiteY8" fmla="*/ 1007267 h 1712926"/>
              <a:gd name="connsiteX9" fmla="*/ 621506 w 1627271"/>
              <a:gd name="connsiteY9" fmla="*/ 1352547 h 1712926"/>
              <a:gd name="connsiteX10" fmla="*/ 0 w 1627271"/>
              <a:gd name="connsiteY10" fmla="*/ 1119184 h 1712926"/>
              <a:gd name="connsiteX0" fmla="*/ 0 w 1627271"/>
              <a:gd name="connsiteY0" fmla="*/ 1119184 h 1797816"/>
              <a:gd name="connsiteX1" fmla="*/ 0 w 1627271"/>
              <a:gd name="connsiteY1" fmla="*/ 1647822 h 1797816"/>
              <a:gd name="connsiteX2" fmla="*/ 1574006 w 1627271"/>
              <a:gd name="connsiteY2" fmla="*/ 1302541 h 1797816"/>
              <a:gd name="connsiteX3" fmla="*/ 1264443 w 1627271"/>
              <a:gd name="connsiteY3" fmla="*/ 540542 h 1797816"/>
              <a:gd name="connsiteX4" fmla="*/ 835820 w 1627271"/>
              <a:gd name="connsiteY4" fmla="*/ 373856 h 1797816"/>
              <a:gd name="connsiteX5" fmla="*/ 807244 w 1627271"/>
              <a:gd name="connsiteY5" fmla="*/ 0 h 1797816"/>
              <a:gd name="connsiteX6" fmla="*/ 421482 w 1627271"/>
              <a:gd name="connsiteY6" fmla="*/ 321468 h 1797816"/>
              <a:gd name="connsiteX7" fmla="*/ 595313 w 1627271"/>
              <a:gd name="connsiteY7" fmla="*/ 766762 h 1797816"/>
              <a:gd name="connsiteX8" fmla="*/ 923925 w 1627271"/>
              <a:gd name="connsiteY8" fmla="*/ 1007267 h 1797816"/>
              <a:gd name="connsiteX9" fmla="*/ 621506 w 1627271"/>
              <a:gd name="connsiteY9" fmla="*/ 1352547 h 1797816"/>
              <a:gd name="connsiteX10" fmla="*/ 0 w 1627271"/>
              <a:gd name="connsiteY10" fmla="*/ 1119184 h 1797816"/>
              <a:gd name="connsiteX0" fmla="*/ 0 w 1622231"/>
              <a:gd name="connsiteY0" fmla="*/ 1119184 h 1773253"/>
              <a:gd name="connsiteX1" fmla="*/ 0 w 1622231"/>
              <a:gd name="connsiteY1" fmla="*/ 1647822 h 1773253"/>
              <a:gd name="connsiteX2" fmla="*/ 1574006 w 1622231"/>
              <a:gd name="connsiteY2" fmla="*/ 1302541 h 1773253"/>
              <a:gd name="connsiteX3" fmla="*/ 1264443 w 1622231"/>
              <a:gd name="connsiteY3" fmla="*/ 540542 h 1773253"/>
              <a:gd name="connsiteX4" fmla="*/ 835820 w 1622231"/>
              <a:gd name="connsiteY4" fmla="*/ 373856 h 1773253"/>
              <a:gd name="connsiteX5" fmla="*/ 807244 w 1622231"/>
              <a:gd name="connsiteY5" fmla="*/ 0 h 1773253"/>
              <a:gd name="connsiteX6" fmla="*/ 421482 w 1622231"/>
              <a:gd name="connsiteY6" fmla="*/ 321468 h 1773253"/>
              <a:gd name="connsiteX7" fmla="*/ 595313 w 1622231"/>
              <a:gd name="connsiteY7" fmla="*/ 766762 h 1773253"/>
              <a:gd name="connsiteX8" fmla="*/ 923925 w 1622231"/>
              <a:gd name="connsiteY8" fmla="*/ 1007267 h 1773253"/>
              <a:gd name="connsiteX9" fmla="*/ 621506 w 1622231"/>
              <a:gd name="connsiteY9" fmla="*/ 1352547 h 1773253"/>
              <a:gd name="connsiteX10" fmla="*/ 0 w 1622231"/>
              <a:gd name="connsiteY10" fmla="*/ 1119184 h 1773253"/>
              <a:gd name="connsiteX0" fmla="*/ 0 w 1622231"/>
              <a:gd name="connsiteY0" fmla="*/ 1119184 h 1800701"/>
              <a:gd name="connsiteX1" fmla="*/ 0 w 1622231"/>
              <a:gd name="connsiteY1" fmla="*/ 1647822 h 1800701"/>
              <a:gd name="connsiteX2" fmla="*/ 1574006 w 1622231"/>
              <a:gd name="connsiteY2" fmla="*/ 1302541 h 1800701"/>
              <a:gd name="connsiteX3" fmla="*/ 1264443 w 1622231"/>
              <a:gd name="connsiteY3" fmla="*/ 540542 h 1800701"/>
              <a:gd name="connsiteX4" fmla="*/ 835820 w 1622231"/>
              <a:gd name="connsiteY4" fmla="*/ 373856 h 1800701"/>
              <a:gd name="connsiteX5" fmla="*/ 807244 w 1622231"/>
              <a:gd name="connsiteY5" fmla="*/ 0 h 1800701"/>
              <a:gd name="connsiteX6" fmla="*/ 421482 w 1622231"/>
              <a:gd name="connsiteY6" fmla="*/ 321468 h 1800701"/>
              <a:gd name="connsiteX7" fmla="*/ 595313 w 1622231"/>
              <a:gd name="connsiteY7" fmla="*/ 766762 h 1800701"/>
              <a:gd name="connsiteX8" fmla="*/ 923925 w 1622231"/>
              <a:gd name="connsiteY8" fmla="*/ 1007267 h 1800701"/>
              <a:gd name="connsiteX9" fmla="*/ 621506 w 1622231"/>
              <a:gd name="connsiteY9" fmla="*/ 1352547 h 1800701"/>
              <a:gd name="connsiteX10" fmla="*/ 0 w 1622231"/>
              <a:gd name="connsiteY10" fmla="*/ 1119184 h 1800701"/>
              <a:gd name="connsiteX0" fmla="*/ 0 w 1552023"/>
              <a:gd name="connsiteY0" fmla="*/ 1119184 h 1859749"/>
              <a:gd name="connsiteX1" fmla="*/ 0 w 1552023"/>
              <a:gd name="connsiteY1" fmla="*/ 1647822 h 1859749"/>
              <a:gd name="connsiteX2" fmla="*/ 1462087 w 1552023"/>
              <a:gd name="connsiteY2" fmla="*/ 1469229 h 1859749"/>
              <a:gd name="connsiteX3" fmla="*/ 1264443 w 1552023"/>
              <a:gd name="connsiteY3" fmla="*/ 540542 h 1859749"/>
              <a:gd name="connsiteX4" fmla="*/ 835820 w 1552023"/>
              <a:gd name="connsiteY4" fmla="*/ 373856 h 1859749"/>
              <a:gd name="connsiteX5" fmla="*/ 807244 w 1552023"/>
              <a:gd name="connsiteY5" fmla="*/ 0 h 1859749"/>
              <a:gd name="connsiteX6" fmla="*/ 421482 w 1552023"/>
              <a:gd name="connsiteY6" fmla="*/ 321468 h 1859749"/>
              <a:gd name="connsiteX7" fmla="*/ 595313 w 1552023"/>
              <a:gd name="connsiteY7" fmla="*/ 766762 h 1859749"/>
              <a:gd name="connsiteX8" fmla="*/ 923925 w 1552023"/>
              <a:gd name="connsiteY8" fmla="*/ 1007267 h 1859749"/>
              <a:gd name="connsiteX9" fmla="*/ 621506 w 1552023"/>
              <a:gd name="connsiteY9" fmla="*/ 1352547 h 1859749"/>
              <a:gd name="connsiteX10" fmla="*/ 0 w 1552023"/>
              <a:gd name="connsiteY10" fmla="*/ 1119184 h 1859749"/>
              <a:gd name="connsiteX0" fmla="*/ 0 w 1571973"/>
              <a:gd name="connsiteY0" fmla="*/ 1119184 h 1800114"/>
              <a:gd name="connsiteX1" fmla="*/ 0 w 1571973"/>
              <a:gd name="connsiteY1" fmla="*/ 1647822 h 1800114"/>
              <a:gd name="connsiteX2" fmla="*/ 1462087 w 1571973"/>
              <a:gd name="connsiteY2" fmla="*/ 1469229 h 1800114"/>
              <a:gd name="connsiteX3" fmla="*/ 1264443 w 1571973"/>
              <a:gd name="connsiteY3" fmla="*/ 540542 h 1800114"/>
              <a:gd name="connsiteX4" fmla="*/ 835820 w 1571973"/>
              <a:gd name="connsiteY4" fmla="*/ 373856 h 1800114"/>
              <a:gd name="connsiteX5" fmla="*/ 807244 w 1571973"/>
              <a:gd name="connsiteY5" fmla="*/ 0 h 1800114"/>
              <a:gd name="connsiteX6" fmla="*/ 421482 w 1571973"/>
              <a:gd name="connsiteY6" fmla="*/ 321468 h 1800114"/>
              <a:gd name="connsiteX7" fmla="*/ 595313 w 1571973"/>
              <a:gd name="connsiteY7" fmla="*/ 766762 h 1800114"/>
              <a:gd name="connsiteX8" fmla="*/ 923925 w 1571973"/>
              <a:gd name="connsiteY8" fmla="*/ 1007267 h 1800114"/>
              <a:gd name="connsiteX9" fmla="*/ 621506 w 1571973"/>
              <a:gd name="connsiteY9" fmla="*/ 1352547 h 1800114"/>
              <a:gd name="connsiteX10" fmla="*/ 0 w 1571973"/>
              <a:gd name="connsiteY10" fmla="*/ 1119184 h 1800114"/>
              <a:gd name="connsiteX0" fmla="*/ 0 w 1620477"/>
              <a:gd name="connsiteY0" fmla="*/ 1119184 h 1800815"/>
              <a:gd name="connsiteX1" fmla="*/ 0 w 1620477"/>
              <a:gd name="connsiteY1" fmla="*/ 1647822 h 1800815"/>
              <a:gd name="connsiteX2" fmla="*/ 1462087 w 1620477"/>
              <a:gd name="connsiteY2" fmla="*/ 1469229 h 1800815"/>
              <a:gd name="connsiteX3" fmla="*/ 1264443 w 1620477"/>
              <a:gd name="connsiteY3" fmla="*/ 540542 h 1800815"/>
              <a:gd name="connsiteX4" fmla="*/ 835820 w 1620477"/>
              <a:gd name="connsiteY4" fmla="*/ 373856 h 1800815"/>
              <a:gd name="connsiteX5" fmla="*/ 807244 w 1620477"/>
              <a:gd name="connsiteY5" fmla="*/ 0 h 1800815"/>
              <a:gd name="connsiteX6" fmla="*/ 421482 w 1620477"/>
              <a:gd name="connsiteY6" fmla="*/ 321468 h 1800815"/>
              <a:gd name="connsiteX7" fmla="*/ 595313 w 1620477"/>
              <a:gd name="connsiteY7" fmla="*/ 766762 h 1800815"/>
              <a:gd name="connsiteX8" fmla="*/ 923925 w 1620477"/>
              <a:gd name="connsiteY8" fmla="*/ 1007267 h 1800815"/>
              <a:gd name="connsiteX9" fmla="*/ 621506 w 1620477"/>
              <a:gd name="connsiteY9" fmla="*/ 1352547 h 1800815"/>
              <a:gd name="connsiteX10" fmla="*/ 0 w 1620477"/>
              <a:gd name="connsiteY10" fmla="*/ 1119184 h 1800815"/>
              <a:gd name="connsiteX0" fmla="*/ 0 w 1629436"/>
              <a:gd name="connsiteY0" fmla="*/ 1119184 h 1799377"/>
              <a:gd name="connsiteX1" fmla="*/ 0 w 1629436"/>
              <a:gd name="connsiteY1" fmla="*/ 1647822 h 1799377"/>
              <a:gd name="connsiteX2" fmla="*/ 1476374 w 1629436"/>
              <a:gd name="connsiteY2" fmla="*/ 1464467 h 1799377"/>
              <a:gd name="connsiteX3" fmla="*/ 1264443 w 1629436"/>
              <a:gd name="connsiteY3" fmla="*/ 540542 h 1799377"/>
              <a:gd name="connsiteX4" fmla="*/ 835820 w 1629436"/>
              <a:gd name="connsiteY4" fmla="*/ 373856 h 1799377"/>
              <a:gd name="connsiteX5" fmla="*/ 807244 w 1629436"/>
              <a:gd name="connsiteY5" fmla="*/ 0 h 1799377"/>
              <a:gd name="connsiteX6" fmla="*/ 421482 w 1629436"/>
              <a:gd name="connsiteY6" fmla="*/ 321468 h 1799377"/>
              <a:gd name="connsiteX7" fmla="*/ 595313 w 1629436"/>
              <a:gd name="connsiteY7" fmla="*/ 766762 h 1799377"/>
              <a:gd name="connsiteX8" fmla="*/ 923925 w 1629436"/>
              <a:gd name="connsiteY8" fmla="*/ 1007267 h 1799377"/>
              <a:gd name="connsiteX9" fmla="*/ 621506 w 1629436"/>
              <a:gd name="connsiteY9" fmla="*/ 1352547 h 1799377"/>
              <a:gd name="connsiteX10" fmla="*/ 0 w 1629436"/>
              <a:gd name="connsiteY10" fmla="*/ 1119184 h 1799377"/>
              <a:gd name="connsiteX0" fmla="*/ 0 w 1606110"/>
              <a:gd name="connsiteY0" fmla="*/ 1119184 h 1796213"/>
              <a:gd name="connsiteX1" fmla="*/ 0 w 1606110"/>
              <a:gd name="connsiteY1" fmla="*/ 1647822 h 1796213"/>
              <a:gd name="connsiteX2" fmla="*/ 1476374 w 1606110"/>
              <a:gd name="connsiteY2" fmla="*/ 1464467 h 1796213"/>
              <a:gd name="connsiteX3" fmla="*/ 1264443 w 1606110"/>
              <a:gd name="connsiteY3" fmla="*/ 540542 h 1796213"/>
              <a:gd name="connsiteX4" fmla="*/ 835820 w 1606110"/>
              <a:gd name="connsiteY4" fmla="*/ 373856 h 1796213"/>
              <a:gd name="connsiteX5" fmla="*/ 807244 w 1606110"/>
              <a:gd name="connsiteY5" fmla="*/ 0 h 1796213"/>
              <a:gd name="connsiteX6" fmla="*/ 421482 w 1606110"/>
              <a:gd name="connsiteY6" fmla="*/ 321468 h 1796213"/>
              <a:gd name="connsiteX7" fmla="*/ 595313 w 1606110"/>
              <a:gd name="connsiteY7" fmla="*/ 766762 h 1796213"/>
              <a:gd name="connsiteX8" fmla="*/ 923925 w 1606110"/>
              <a:gd name="connsiteY8" fmla="*/ 1007267 h 1796213"/>
              <a:gd name="connsiteX9" fmla="*/ 621506 w 1606110"/>
              <a:gd name="connsiteY9" fmla="*/ 1352547 h 1796213"/>
              <a:gd name="connsiteX10" fmla="*/ 0 w 1606110"/>
              <a:gd name="connsiteY10" fmla="*/ 1119184 h 1796213"/>
              <a:gd name="connsiteX0" fmla="*/ 0 w 1625337"/>
              <a:gd name="connsiteY0" fmla="*/ 1119184 h 1796213"/>
              <a:gd name="connsiteX1" fmla="*/ 0 w 1625337"/>
              <a:gd name="connsiteY1" fmla="*/ 1647822 h 1796213"/>
              <a:gd name="connsiteX2" fmla="*/ 1476374 w 1625337"/>
              <a:gd name="connsiteY2" fmla="*/ 1464467 h 1796213"/>
              <a:gd name="connsiteX3" fmla="*/ 1264443 w 1625337"/>
              <a:gd name="connsiteY3" fmla="*/ 540542 h 1796213"/>
              <a:gd name="connsiteX4" fmla="*/ 835820 w 1625337"/>
              <a:gd name="connsiteY4" fmla="*/ 373856 h 1796213"/>
              <a:gd name="connsiteX5" fmla="*/ 807244 w 1625337"/>
              <a:gd name="connsiteY5" fmla="*/ 0 h 1796213"/>
              <a:gd name="connsiteX6" fmla="*/ 421482 w 1625337"/>
              <a:gd name="connsiteY6" fmla="*/ 321468 h 1796213"/>
              <a:gd name="connsiteX7" fmla="*/ 595313 w 1625337"/>
              <a:gd name="connsiteY7" fmla="*/ 766762 h 1796213"/>
              <a:gd name="connsiteX8" fmla="*/ 923925 w 1625337"/>
              <a:gd name="connsiteY8" fmla="*/ 1007267 h 1796213"/>
              <a:gd name="connsiteX9" fmla="*/ 621506 w 1625337"/>
              <a:gd name="connsiteY9" fmla="*/ 1352547 h 1796213"/>
              <a:gd name="connsiteX10" fmla="*/ 0 w 1625337"/>
              <a:gd name="connsiteY10" fmla="*/ 1119184 h 1796213"/>
              <a:gd name="connsiteX0" fmla="*/ 0 w 1625337"/>
              <a:gd name="connsiteY0" fmla="*/ 1119184 h 1803595"/>
              <a:gd name="connsiteX1" fmla="*/ 0 w 1625337"/>
              <a:gd name="connsiteY1" fmla="*/ 1647822 h 1803595"/>
              <a:gd name="connsiteX2" fmla="*/ 1476374 w 1625337"/>
              <a:gd name="connsiteY2" fmla="*/ 1464467 h 1803595"/>
              <a:gd name="connsiteX3" fmla="*/ 1264443 w 1625337"/>
              <a:gd name="connsiteY3" fmla="*/ 540542 h 1803595"/>
              <a:gd name="connsiteX4" fmla="*/ 835820 w 1625337"/>
              <a:gd name="connsiteY4" fmla="*/ 373856 h 1803595"/>
              <a:gd name="connsiteX5" fmla="*/ 807244 w 1625337"/>
              <a:gd name="connsiteY5" fmla="*/ 0 h 1803595"/>
              <a:gd name="connsiteX6" fmla="*/ 421482 w 1625337"/>
              <a:gd name="connsiteY6" fmla="*/ 321468 h 1803595"/>
              <a:gd name="connsiteX7" fmla="*/ 595313 w 1625337"/>
              <a:gd name="connsiteY7" fmla="*/ 766762 h 1803595"/>
              <a:gd name="connsiteX8" fmla="*/ 923925 w 1625337"/>
              <a:gd name="connsiteY8" fmla="*/ 1007267 h 1803595"/>
              <a:gd name="connsiteX9" fmla="*/ 621506 w 1625337"/>
              <a:gd name="connsiteY9" fmla="*/ 1352547 h 1803595"/>
              <a:gd name="connsiteX10" fmla="*/ 0 w 1625337"/>
              <a:gd name="connsiteY10" fmla="*/ 1119184 h 1803595"/>
              <a:gd name="connsiteX0" fmla="*/ 0 w 1625337"/>
              <a:gd name="connsiteY0" fmla="*/ 1119184 h 1799376"/>
              <a:gd name="connsiteX1" fmla="*/ 0 w 1625337"/>
              <a:gd name="connsiteY1" fmla="*/ 1647822 h 1799376"/>
              <a:gd name="connsiteX2" fmla="*/ 1476374 w 1625337"/>
              <a:gd name="connsiteY2" fmla="*/ 1464467 h 1799376"/>
              <a:gd name="connsiteX3" fmla="*/ 1264443 w 1625337"/>
              <a:gd name="connsiteY3" fmla="*/ 540542 h 1799376"/>
              <a:gd name="connsiteX4" fmla="*/ 835820 w 1625337"/>
              <a:gd name="connsiteY4" fmla="*/ 373856 h 1799376"/>
              <a:gd name="connsiteX5" fmla="*/ 807244 w 1625337"/>
              <a:gd name="connsiteY5" fmla="*/ 0 h 1799376"/>
              <a:gd name="connsiteX6" fmla="*/ 421482 w 1625337"/>
              <a:gd name="connsiteY6" fmla="*/ 321468 h 1799376"/>
              <a:gd name="connsiteX7" fmla="*/ 595313 w 1625337"/>
              <a:gd name="connsiteY7" fmla="*/ 766762 h 1799376"/>
              <a:gd name="connsiteX8" fmla="*/ 923925 w 1625337"/>
              <a:gd name="connsiteY8" fmla="*/ 1007267 h 1799376"/>
              <a:gd name="connsiteX9" fmla="*/ 621506 w 1625337"/>
              <a:gd name="connsiteY9" fmla="*/ 1352547 h 1799376"/>
              <a:gd name="connsiteX10" fmla="*/ 0 w 1625337"/>
              <a:gd name="connsiteY10" fmla="*/ 1119184 h 1799376"/>
              <a:gd name="connsiteX0" fmla="*/ 0 w 1635914"/>
              <a:gd name="connsiteY0" fmla="*/ 1119184 h 1799376"/>
              <a:gd name="connsiteX1" fmla="*/ 0 w 1635914"/>
              <a:gd name="connsiteY1" fmla="*/ 1647822 h 1799376"/>
              <a:gd name="connsiteX2" fmla="*/ 1476374 w 1635914"/>
              <a:gd name="connsiteY2" fmla="*/ 1464467 h 1799376"/>
              <a:gd name="connsiteX3" fmla="*/ 1264443 w 1635914"/>
              <a:gd name="connsiteY3" fmla="*/ 540542 h 1799376"/>
              <a:gd name="connsiteX4" fmla="*/ 835820 w 1635914"/>
              <a:gd name="connsiteY4" fmla="*/ 373856 h 1799376"/>
              <a:gd name="connsiteX5" fmla="*/ 807244 w 1635914"/>
              <a:gd name="connsiteY5" fmla="*/ 0 h 1799376"/>
              <a:gd name="connsiteX6" fmla="*/ 421482 w 1635914"/>
              <a:gd name="connsiteY6" fmla="*/ 321468 h 1799376"/>
              <a:gd name="connsiteX7" fmla="*/ 595313 w 1635914"/>
              <a:gd name="connsiteY7" fmla="*/ 766762 h 1799376"/>
              <a:gd name="connsiteX8" fmla="*/ 923925 w 1635914"/>
              <a:gd name="connsiteY8" fmla="*/ 1007267 h 1799376"/>
              <a:gd name="connsiteX9" fmla="*/ 621506 w 1635914"/>
              <a:gd name="connsiteY9" fmla="*/ 1352547 h 1799376"/>
              <a:gd name="connsiteX10" fmla="*/ 0 w 1635914"/>
              <a:gd name="connsiteY10" fmla="*/ 1119184 h 1799376"/>
              <a:gd name="connsiteX0" fmla="*/ 0 w 1720482"/>
              <a:gd name="connsiteY0" fmla="*/ 1119184 h 1772537"/>
              <a:gd name="connsiteX1" fmla="*/ 0 w 1720482"/>
              <a:gd name="connsiteY1" fmla="*/ 1647822 h 1772537"/>
              <a:gd name="connsiteX2" fmla="*/ 1476374 w 1720482"/>
              <a:gd name="connsiteY2" fmla="*/ 1464467 h 1772537"/>
              <a:gd name="connsiteX3" fmla="*/ 1397793 w 1720482"/>
              <a:gd name="connsiteY3" fmla="*/ 626267 h 1772537"/>
              <a:gd name="connsiteX4" fmla="*/ 835820 w 1720482"/>
              <a:gd name="connsiteY4" fmla="*/ 373856 h 1772537"/>
              <a:gd name="connsiteX5" fmla="*/ 807244 w 1720482"/>
              <a:gd name="connsiteY5" fmla="*/ 0 h 1772537"/>
              <a:gd name="connsiteX6" fmla="*/ 421482 w 1720482"/>
              <a:gd name="connsiteY6" fmla="*/ 321468 h 1772537"/>
              <a:gd name="connsiteX7" fmla="*/ 595313 w 1720482"/>
              <a:gd name="connsiteY7" fmla="*/ 766762 h 1772537"/>
              <a:gd name="connsiteX8" fmla="*/ 923925 w 1720482"/>
              <a:gd name="connsiteY8" fmla="*/ 1007267 h 1772537"/>
              <a:gd name="connsiteX9" fmla="*/ 621506 w 1720482"/>
              <a:gd name="connsiteY9" fmla="*/ 1352547 h 1772537"/>
              <a:gd name="connsiteX10" fmla="*/ 0 w 1720482"/>
              <a:gd name="connsiteY10" fmla="*/ 1119184 h 1772537"/>
              <a:gd name="connsiteX0" fmla="*/ 0 w 1630664"/>
              <a:gd name="connsiteY0" fmla="*/ 1119184 h 1772537"/>
              <a:gd name="connsiteX1" fmla="*/ 0 w 1630664"/>
              <a:gd name="connsiteY1" fmla="*/ 1647822 h 1772537"/>
              <a:gd name="connsiteX2" fmla="*/ 1476374 w 1630664"/>
              <a:gd name="connsiteY2" fmla="*/ 1464467 h 1772537"/>
              <a:gd name="connsiteX3" fmla="*/ 1397793 w 1630664"/>
              <a:gd name="connsiteY3" fmla="*/ 626267 h 1772537"/>
              <a:gd name="connsiteX4" fmla="*/ 835820 w 1630664"/>
              <a:gd name="connsiteY4" fmla="*/ 373856 h 1772537"/>
              <a:gd name="connsiteX5" fmla="*/ 807244 w 1630664"/>
              <a:gd name="connsiteY5" fmla="*/ 0 h 1772537"/>
              <a:gd name="connsiteX6" fmla="*/ 421482 w 1630664"/>
              <a:gd name="connsiteY6" fmla="*/ 321468 h 1772537"/>
              <a:gd name="connsiteX7" fmla="*/ 595313 w 1630664"/>
              <a:gd name="connsiteY7" fmla="*/ 766762 h 1772537"/>
              <a:gd name="connsiteX8" fmla="*/ 923925 w 1630664"/>
              <a:gd name="connsiteY8" fmla="*/ 1007267 h 1772537"/>
              <a:gd name="connsiteX9" fmla="*/ 621506 w 1630664"/>
              <a:gd name="connsiteY9" fmla="*/ 1352547 h 1772537"/>
              <a:gd name="connsiteX10" fmla="*/ 0 w 1630664"/>
              <a:gd name="connsiteY10" fmla="*/ 1119184 h 1772537"/>
              <a:gd name="connsiteX0" fmla="*/ 0 w 1615856"/>
              <a:gd name="connsiteY0" fmla="*/ 1119184 h 1800557"/>
              <a:gd name="connsiteX1" fmla="*/ 0 w 1615856"/>
              <a:gd name="connsiteY1" fmla="*/ 1647822 h 1800557"/>
              <a:gd name="connsiteX2" fmla="*/ 1476374 w 1615856"/>
              <a:gd name="connsiteY2" fmla="*/ 1464467 h 1800557"/>
              <a:gd name="connsiteX3" fmla="*/ 1397793 w 1615856"/>
              <a:gd name="connsiteY3" fmla="*/ 626267 h 1800557"/>
              <a:gd name="connsiteX4" fmla="*/ 835820 w 1615856"/>
              <a:gd name="connsiteY4" fmla="*/ 373856 h 1800557"/>
              <a:gd name="connsiteX5" fmla="*/ 807244 w 1615856"/>
              <a:gd name="connsiteY5" fmla="*/ 0 h 1800557"/>
              <a:gd name="connsiteX6" fmla="*/ 421482 w 1615856"/>
              <a:gd name="connsiteY6" fmla="*/ 321468 h 1800557"/>
              <a:gd name="connsiteX7" fmla="*/ 595313 w 1615856"/>
              <a:gd name="connsiteY7" fmla="*/ 766762 h 1800557"/>
              <a:gd name="connsiteX8" fmla="*/ 923925 w 1615856"/>
              <a:gd name="connsiteY8" fmla="*/ 1007267 h 1800557"/>
              <a:gd name="connsiteX9" fmla="*/ 621506 w 1615856"/>
              <a:gd name="connsiteY9" fmla="*/ 1352547 h 1800557"/>
              <a:gd name="connsiteX10" fmla="*/ 0 w 1615856"/>
              <a:gd name="connsiteY10" fmla="*/ 1119184 h 1800557"/>
              <a:gd name="connsiteX0" fmla="*/ 0 w 1626496"/>
              <a:gd name="connsiteY0" fmla="*/ 1119184 h 1800277"/>
              <a:gd name="connsiteX1" fmla="*/ 0 w 1626496"/>
              <a:gd name="connsiteY1" fmla="*/ 1647822 h 1800277"/>
              <a:gd name="connsiteX2" fmla="*/ 1476374 w 1626496"/>
              <a:gd name="connsiteY2" fmla="*/ 1464467 h 1800277"/>
              <a:gd name="connsiteX3" fmla="*/ 1397793 w 1626496"/>
              <a:gd name="connsiteY3" fmla="*/ 626267 h 1800277"/>
              <a:gd name="connsiteX4" fmla="*/ 835820 w 1626496"/>
              <a:gd name="connsiteY4" fmla="*/ 373856 h 1800277"/>
              <a:gd name="connsiteX5" fmla="*/ 807244 w 1626496"/>
              <a:gd name="connsiteY5" fmla="*/ 0 h 1800277"/>
              <a:gd name="connsiteX6" fmla="*/ 421482 w 1626496"/>
              <a:gd name="connsiteY6" fmla="*/ 321468 h 1800277"/>
              <a:gd name="connsiteX7" fmla="*/ 595313 w 1626496"/>
              <a:gd name="connsiteY7" fmla="*/ 766762 h 1800277"/>
              <a:gd name="connsiteX8" fmla="*/ 923925 w 1626496"/>
              <a:gd name="connsiteY8" fmla="*/ 1007267 h 1800277"/>
              <a:gd name="connsiteX9" fmla="*/ 621506 w 1626496"/>
              <a:gd name="connsiteY9" fmla="*/ 1352547 h 1800277"/>
              <a:gd name="connsiteX10" fmla="*/ 0 w 1626496"/>
              <a:gd name="connsiteY10" fmla="*/ 1119184 h 180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6496" h="1800277">
                <a:moveTo>
                  <a:pt x="0" y="1119184"/>
                </a:moveTo>
                <a:lnTo>
                  <a:pt x="0" y="1647822"/>
                </a:lnTo>
                <a:cubicBezTo>
                  <a:pt x="686196" y="1947462"/>
                  <a:pt x="1196953" y="1762179"/>
                  <a:pt x="1476374" y="1464467"/>
                </a:cubicBezTo>
                <a:cubicBezTo>
                  <a:pt x="1699180" y="1227076"/>
                  <a:pt x="1674781" y="817990"/>
                  <a:pt x="1397793" y="626267"/>
                </a:cubicBezTo>
                <a:cubicBezTo>
                  <a:pt x="1228944" y="509394"/>
                  <a:pt x="1023144" y="457993"/>
                  <a:pt x="835820" y="373856"/>
                </a:cubicBezTo>
                <a:cubicBezTo>
                  <a:pt x="676275" y="325437"/>
                  <a:pt x="542926" y="112711"/>
                  <a:pt x="807244" y="0"/>
                </a:cubicBezTo>
                <a:cubicBezTo>
                  <a:pt x="507207" y="50006"/>
                  <a:pt x="440530" y="235745"/>
                  <a:pt x="421482" y="321468"/>
                </a:cubicBezTo>
                <a:cubicBezTo>
                  <a:pt x="362745" y="574674"/>
                  <a:pt x="546894" y="723107"/>
                  <a:pt x="595313" y="766762"/>
                </a:cubicBezTo>
                <a:cubicBezTo>
                  <a:pt x="664369" y="835024"/>
                  <a:pt x="857250" y="884236"/>
                  <a:pt x="923925" y="1007267"/>
                </a:cubicBezTo>
                <a:cubicBezTo>
                  <a:pt x="992188" y="1158079"/>
                  <a:pt x="883541" y="1334500"/>
                  <a:pt x="621506" y="1352547"/>
                </a:cubicBezTo>
                <a:cubicBezTo>
                  <a:pt x="455755" y="1363963"/>
                  <a:pt x="205977" y="1265235"/>
                  <a:pt x="0" y="1119184"/>
                </a:cubicBezTo>
                <a:close/>
              </a:path>
            </a:pathLst>
          </a:custGeom>
          <a:solidFill>
            <a:srgbClr val="0F238C"/>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31" name="Freeform 30"/>
          <p:cNvSpPr/>
          <p:nvPr userDrawn="1"/>
        </p:nvSpPr>
        <p:spPr>
          <a:xfrm>
            <a:off x="1090169" y="2921722"/>
            <a:ext cx="377466" cy="218603"/>
          </a:xfrm>
          <a:custGeom>
            <a:avLst/>
            <a:gdLst>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13690"/>
              <a:gd name="connsiteY0" fmla="*/ 635794 h 788194"/>
              <a:gd name="connsiteX1" fmla="*/ 1402556 w 1413690"/>
              <a:gd name="connsiteY1" fmla="*/ 64294 h 788194"/>
              <a:gd name="connsiteX2" fmla="*/ 547687 w 1413690"/>
              <a:gd name="connsiteY2" fmla="*/ 0 h 788194"/>
              <a:gd name="connsiteX3" fmla="*/ 14287 w 1413690"/>
              <a:gd name="connsiteY3" fmla="*/ 469106 h 788194"/>
              <a:gd name="connsiteX4" fmla="*/ 0 w 1413690"/>
              <a:gd name="connsiteY4" fmla="*/ 788194 h 788194"/>
              <a:gd name="connsiteX5" fmla="*/ 283368 w 1413690"/>
              <a:gd name="connsiteY5" fmla="*/ 438150 h 788194"/>
              <a:gd name="connsiteX6" fmla="*/ 821531 w 1413690"/>
              <a:gd name="connsiteY6" fmla="*/ 371475 h 788194"/>
              <a:gd name="connsiteX7" fmla="*/ 1404937 w 1413690"/>
              <a:gd name="connsiteY7" fmla="*/ 635794 h 788194"/>
              <a:gd name="connsiteX0" fmla="*/ 1404937 w 1417413"/>
              <a:gd name="connsiteY0" fmla="*/ 635794 h 788194"/>
              <a:gd name="connsiteX1" fmla="*/ 1402556 w 1417413"/>
              <a:gd name="connsiteY1" fmla="*/ 64294 h 788194"/>
              <a:gd name="connsiteX2" fmla="*/ 547687 w 1417413"/>
              <a:gd name="connsiteY2" fmla="*/ 0 h 788194"/>
              <a:gd name="connsiteX3" fmla="*/ 14287 w 1417413"/>
              <a:gd name="connsiteY3" fmla="*/ 469106 h 788194"/>
              <a:gd name="connsiteX4" fmla="*/ 0 w 1417413"/>
              <a:gd name="connsiteY4" fmla="*/ 788194 h 788194"/>
              <a:gd name="connsiteX5" fmla="*/ 283368 w 1417413"/>
              <a:gd name="connsiteY5" fmla="*/ 438150 h 788194"/>
              <a:gd name="connsiteX6" fmla="*/ 821531 w 1417413"/>
              <a:gd name="connsiteY6" fmla="*/ 371475 h 788194"/>
              <a:gd name="connsiteX7" fmla="*/ 1404937 w 1417413"/>
              <a:gd name="connsiteY7" fmla="*/ 635794 h 788194"/>
              <a:gd name="connsiteX0" fmla="*/ 1404937 w 1417413"/>
              <a:gd name="connsiteY0" fmla="*/ 636458 h 788858"/>
              <a:gd name="connsiteX1" fmla="*/ 1402556 w 1417413"/>
              <a:gd name="connsiteY1" fmla="*/ 64958 h 788858"/>
              <a:gd name="connsiteX2" fmla="*/ 547687 w 1417413"/>
              <a:gd name="connsiteY2" fmla="*/ 664 h 788858"/>
              <a:gd name="connsiteX3" fmla="*/ 14287 w 1417413"/>
              <a:gd name="connsiteY3" fmla="*/ 469770 h 788858"/>
              <a:gd name="connsiteX4" fmla="*/ 0 w 1417413"/>
              <a:gd name="connsiteY4" fmla="*/ 788858 h 788858"/>
              <a:gd name="connsiteX5" fmla="*/ 283368 w 1417413"/>
              <a:gd name="connsiteY5" fmla="*/ 438814 h 788858"/>
              <a:gd name="connsiteX6" fmla="*/ 821531 w 1417413"/>
              <a:gd name="connsiteY6" fmla="*/ 372139 h 788858"/>
              <a:gd name="connsiteX7" fmla="*/ 1404937 w 1417413"/>
              <a:gd name="connsiteY7" fmla="*/ 636458 h 788858"/>
              <a:gd name="connsiteX0" fmla="*/ 1404937 w 1417413"/>
              <a:gd name="connsiteY0" fmla="*/ 659983 h 812383"/>
              <a:gd name="connsiteX1" fmla="*/ 1402556 w 1417413"/>
              <a:gd name="connsiteY1" fmla="*/ 88483 h 812383"/>
              <a:gd name="connsiteX2" fmla="*/ 547687 w 1417413"/>
              <a:gd name="connsiteY2" fmla="*/ 24189 h 812383"/>
              <a:gd name="connsiteX3" fmla="*/ 14287 w 1417413"/>
              <a:gd name="connsiteY3" fmla="*/ 493295 h 812383"/>
              <a:gd name="connsiteX4" fmla="*/ 0 w 1417413"/>
              <a:gd name="connsiteY4" fmla="*/ 812383 h 812383"/>
              <a:gd name="connsiteX5" fmla="*/ 283368 w 1417413"/>
              <a:gd name="connsiteY5" fmla="*/ 462339 h 812383"/>
              <a:gd name="connsiteX6" fmla="*/ 821531 w 1417413"/>
              <a:gd name="connsiteY6" fmla="*/ 395664 h 812383"/>
              <a:gd name="connsiteX7" fmla="*/ 1404937 w 1417413"/>
              <a:gd name="connsiteY7" fmla="*/ 659983 h 812383"/>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6804 w 1419280"/>
              <a:gd name="connsiteY0" fmla="*/ 674932 h 827332"/>
              <a:gd name="connsiteX1" fmla="*/ 1404423 w 1419280"/>
              <a:gd name="connsiteY1" fmla="*/ 103432 h 827332"/>
              <a:gd name="connsiteX2" fmla="*/ 549554 w 1419280"/>
              <a:gd name="connsiteY2" fmla="*/ 39138 h 827332"/>
              <a:gd name="connsiteX3" fmla="*/ 16154 w 1419280"/>
              <a:gd name="connsiteY3" fmla="*/ 508244 h 827332"/>
              <a:gd name="connsiteX4" fmla="*/ 1867 w 1419280"/>
              <a:gd name="connsiteY4" fmla="*/ 827332 h 827332"/>
              <a:gd name="connsiteX5" fmla="*/ 285235 w 1419280"/>
              <a:gd name="connsiteY5" fmla="*/ 477288 h 827332"/>
              <a:gd name="connsiteX6" fmla="*/ 823398 w 1419280"/>
              <a:gd name="connsiteY6" fmla="*/ 410613 h 827332"/>
              <a:gd name="connsiteX7" fmla="*/ 1406804 w 1419280"/>
              <a:gd name="connsiteY7" fmla="*/ 674932 h 827332"/>
              <a:gd name="connsiteX0" fmla="*/ 1409119 w 1421595"/>
              <a:gd name="connsiteY0" fmla="*/ 674932 h 827332"/>
              <a:gd name="connsiteX1" fmla="*/ 1406738 w 1421595"/>
              <a:gd name="connsiteY1" fmla="*/ 103432 h 827332"/>
              <a:gd name="connsiteX2" fmla="*/ 551869 w 1421595"/>
              <a:gd name="connsiteY2" fmla="*/ 39138 h 827332"/>
              <a:gd name="connsiteX3" fmla="*/ 18469 w 1421595"/>
              <a:gd name="connsiteY3" fmla="*/ 508244 h 827332"/>
              <a:gd name="connsiteX4" fmla="*/ 4182 w 1421595"/>
              <a:gd name="connsiteY4" fmla="*/ 827332 h 827332"/>
              <a:gd name="connsiteX5" fmla="*/ 287550 w 1421595"/>
              <a:gd name="connsiteY5" fmla="*/ 477288 h 827332"/>
              <a:gd name="connsiteX6" fmla="*/ 825713 w 1421595"/>
              <a:gd name="connsiteY6" fmla="*/ 410613 h 827332"/>
              <a:gd name="connsiteX7" fmla="*/ 1409119 w 1421595"/>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17089 w 1428574"/>
              <a:gd name="connsiteY0" fmla="*/ 674932 h 827332"/>
              <a:gd name="connsiteX1" fmla="*/ 1414708 w 1428574"/>
              <a:gd name="connsiteY1" fmla="*/ 103432 h 827332"/>
              <a:gd name="connsiteX2" fmla="*/ 559839 w 1428574"/>
              <a:gd name="connsiteY2" fmla="*/ 39138 h 827332"/>
              <a:gd name="connsiteX3" fmla="*/ 26439 w 1428574"/>
              <a:gd name="connsiteY3" fmla="*/ 508244 h 827332"/>
              <a:gd name="connsiteX4" fmla="*/ 12152 w 1428574"/>
              <a:gd name="connsiteY4" fmla="*/ 827332 h 827332"/>
              <a:gd name="connsiteX5" fmla="*/ 295520 w 1428574"/>
              <a:gd name="connsiteY5" fmla="*/ 477288 h 827332"/>
              <a:gd name="connsiteX6" fmla="*/ 833683 w 1428574"/>
              <a:gd name="connsiteY6" fmla="*/ 410613 h 827332"/>
              <a:gd name="connsiteX7" fmla="*/ 1417089 w 1428574"/>
              <a:gd name="connsiteY7" fmla="*/ 674932 h 82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574" h="827332">
                <a:moveTo>
                  <a:pt x="1417089" y="674932"/>
                </a:moveTo>
                <a:cubicBezTo>
                  <a:pt x="1435346" y="448714"/>
                  <a:pt x="1429789" y="289169"/>
                  <a:pt x="1414708" y="103432"/>
                </a:cubicBezTo>
                <a:cubicBezTo>
                  <a:pt x="1129752" y="1038"/>
                  <a:pt x="880514" y="-34681"/>
                  <a:pt x="559839" y="39138"/>
                </a:cubicBezTo>
                <a:cubicBezTo>
                  <a:pt x="324968" y="93205"/>
                  <a:pt x="103590" y="255487"/>
                  <a:pt x="26439" y="508244"/>
                </a:cubicBezTo>
                <a:cubicBezTo>
                  <a:pt x="-7732" y="620193"/>
                  <a:pt x="-4518" y="728112"/>
                  <a:pt x="12152" y="827332"/>
                </a:cubicBezTo>
                <a:cubicBezTo>
                  <a:pt x="28424" y="650723"/>
                  <a:pt x="130471" y="560134"/>
                  <a:pt x="295520" y="477288"/>
                </a:cubicBezTo>
                <a:cubicBezTo>
                  <a:pt x="460084" y="394686"/>
                  <a:pt x="654458" y="387116"/>
                  <a:pt x="833683" y="410613"/>
                </a:cubicBezTo>
                <a:cubicBezTo>
                  <a:pt x="1142452" y="451094"/>
                  <a:pt x="1298820" y="584445"/>
                  <a:pt x="1417089" y="674932"/>
                </a:cubicBezTo>
                <a:close/>
              </a:path>
            </a:pathLst>
          </a:custGeom>
          <a:solidFill>
            <a:srgbClr val="0F238C"/>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Tree>
    <p:extLst>
      <p:ext uri="{BB962C8B-B14F-4D97-AF65-F5344CB8AC3E}">
        <p14:creationId xmlns:p14="http://schemas.microsoft.com/office/powerpoint/2010/main" val="903329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ASML Figure slide">
    <p:spTree>
      <p:nvGrpSpPr>
        <p:cNvPr id="1" name=""/>
        <p:cNvGrpSpPr/>
        <p:nvPr/>
      </p:nvGrpSpPr>
      <p:grpSpPr>
        <a:xfrm>
          <a:off x="0" y="0"/>
          <a:ext cx="0" cy="0"/>
          <a:chOff x="0" y="0"/>
          <a:chExt cx="0" cy="0"/>
        </a:xfrm>
      </p:grpSpPr>
      <p:sp>
        <p:nvSpPr>
          <p:cNvPr id="13" name="Content Placeholder 12"/>
          <p:cNvSpPr>
            <a:spLocks noGrp="1"/>
          </p:cNvSpPr>
          <p:nvPr>
            <p:ph sz="quarter" idx="11"/>
          </p:nvPr>
        </p:nvSpPr>
        <p:spPr>
          <a:xfrm>
            <a:off x="457200" y="864000"/>
            <a:ext cx="7610400" cy="3960000"/>
          </a:xfrm>
          <a:prstGeom prst="rect">
            <a:avLst/>
          </a:prstGeom>
          <a:effectLst>
            <a:reflection blurRad="6350" stA="52000" endA="300" endPos="35000" dir="5400000" sy="-100000" algn="bl" rotWithShape="0"/>
          </a:effectLst>
        </p:spPr>
        <p:txBody>
          <a:bodyPr/>
          <a:lstStyle>
            <a:lvl1pPr marL="0" indent="0">
              <a:buNone/>
              <a:defRPr sz="800">
                <a:solidFill>
                  <a:schemeClr val="bg1"/>
                </a:solidFill>
              </a:defRPr>
            </a:lvl1pPr>
          </a:lstStyle>
          <a:p>
            <a:pPr lvl="0"/>
            <a:r>
              <a:rPr lang="en-US" noProof="0"/>
              <a:t>Edit Master text styles</a:t>
            </a:r>
          </a:p>
        </p:txBody>
      </p:sp>
      <p:sp>
        <p:nvSpPr>
          <p:cNvPr id="19" name="Tijdelijke aanduiding voor datum 3"/>
          <p:cNvSpPr>
            <a:spLocks noGrp="1"/>
          </p:cNvSpPr>
          <p:nvPr>
            <p:ph type="dt" sz="half" idx="2"/>
          </p:nvPr>
        </p:nvSpPr>
        <p:spPr>
          <a:xfrm>
            <a:off x="8251200" y="774000"/>
            <a:ext cx="752400" cy="90000"/>
          </a:xfrm>
          <a:prstGeom prst="rect">
            <a:avLst/>
          </a:prstGeom>
        </p:spPr>
        <p:txBody>
          <a:bodyPr vert="horz" lIns="0" tIns="0" rIns="0" bIns="0" rtlCol="0" anchor="ctr"/>
          <a:lstStyle>
            <a:lvl1pPr algn="r">
              <a:lnSpc>
                <a:spcPts val="700"/>
              </a:lnSpc>
              <a:defRPr sz="700">
                <a:solidFill>
                  <a:schemeClr val="tx1"/>
                </a:solidFill>
              </a:defRPr>
            </a:lvl1pPr>
          </a:lstStyle>
          <a:p>
            <a:r>
              <a:rPr lang="en-US" noProof="0"/>
              <a:t>&lt;Date&gt;</a:t>
            </a:r>
          </a:p>
        </p:txBody>
      </p:sp>
      <p:sp>
        <p:nvSpPr>
          <p:cNvPr id="20" name="Tijdelijke aanduiding voor dianummer 5"/>
          <p:cNvSpPr>
            <a:spLocks noGrp="1"/>
          </p:cNvSpPr>
          <p:nvPr>
            <p:ph type="sldNum" sz="quarter" idx="4"/>
          </p:nvPr>
        </p:nvSpPr>
        <p:spPr>
          <a:xfrm>
            <a:off x="8251200" y="644400"/>
            <a:ext cx="752400" cy="90000"/>
          </a:xfrm>
          <a:prstGeom prst="rect">
            <a:avLst/>
          </a:prstGeom>
        </p:spPr>
        <p:txBody>
          <a:bodyPr vert="horz" lIns="0" tIns="0" rIns="0" bIns="0" rtlCol="0" anchor="ctr"/>
          <a:lstStyle>
            <a:lvl1pPr algn="r">
              <a:lnSpc>
                <a:spcPts val="800"/>
              </a:lnSpc>
              <a:defRPr sz="700">
                <a:solidFill>
                  <a:schemeClr val="tx1"/>
                </a:solidFill>
              </a:defRPr>
            </a:lvl1pPr>
          </a:lstStyle>
          <a:p>
            <a:r>
              <a:rPr lang="en-US" noProof="0"/>
              <a:t>Slide </a:t>
            </a:r>
            <a:fld id="{1D9B13CD-33A0-446D-8703-F89F9F109F54}" type="slidenum">
              <a:rPr lang="en-US" noProof="0" smtClean="0"/>
              <a:pPr/>
              <a:t>‹#›</a:t>
            </a:fld>
            <a:endParaRPr lang="en-US" noProof="0"/>
          </a:p>
        </p:txBody>
      </p:sp>
      <p:sp>
        <p:nvSpPr>
          <p:cNvPr id="22" name="Title 5"/>
          <p:cNvSpPr>
            <a:spLocks noGrp="1"/>
          </p:cNvSpPr>
          <p:nvPr>
            <p:ph type="title" hasCustomPrompt="1"/>
          </p:nvPr>
        </p:nvSpPr>
        <p:spPr>
          <a:xfrm>
            <a:off x="457200" y="108000"/>
            <a:ext cx="7610400" cy="331200"/>
          </a:xfrm>
          <a:prstGeom prst="rect">
            <a:avLst/>
          </a:prstGeom>
        </p:spPr>
        <p:txBody>
          <a:bodyPr lIns="0" tIns="0" rIns="0" bIns="0"/>
          <a:lstStyle>
            <a:lvl1pPr algn="l">
              <a:defRPr sz="2400" baseline="0">
                <a:solidFill>
                  <a:schemeClr val="tx1"/>
                </a:solidFill>
              </a:defRPr>
            </a:lvl1pPr>
          </a:lstStyle>
          <a:p>
            <a:r>
              <a:rPr lang="en-US" noProof="0"/>
              <a:t>Text title, Arial 24pt dark blue</a:t>
            </a:r>
          </a:p>
        </p:txBody>
      </p:sp>
      <p:sp>
        <p:nvSpPr>
          <p:cNvPr id="7" name="Tijdelijke aanduiding voor tekst 7"/>
          <p:cNvSpPr>
            <a:spLocks noGrp="1"/>
          </p:cNvSpPr>
          <p:nvPr>
            <p:ph type="body" sz="quarter" idx="14" hasCustomPrompt="1"/>
          </p:nvPr>
        </p:nvSpPr>
        <p:spPr>
          <a:xfrm>
            <a:off x="457200" y="486001"/>
            <a:ext cx="7610400" cy="378000"/>
          </a:xfrm>
          <a:prstGeom prst="rect">
            <a:avLst/>
          </a:prstGeom>
        </p:spPr>
        <p:txBody>
          <a:bodyPr lIns="0" tIns="0" rIns="0" bIns="0"/>
          <a:lstStyle>
            <a:lvl1pPr marL="0" indent="0">
              <a:buNone/>
              <a:defRPr sz="1800" baseline="0"/>
            </a:lvl1pPr>
          </a:lstStyle>
          <a:p>
            <a:pPr lvl="0"/>
            <a:r>
              <a:rPr lang="nl-NL"/>
              <a:t>Sub </a:t>
            </a:r>
            <a:r>
              <a:rPr lang="nl-NL" err="1"/>
              <a:t>title</a:t>
            </a:r>
            <a:r>
              <a:rPr lang="nl-NL"/>
              <a:t>, </a:t>
            </a:r>
            <a:r>
              <a:rPr lang="nl-NL" err="1"/>
              <a:t>Arial</a:t>
            </a:r>
            <a:r>
              <a:rPr lang="nl-NL"/>
              <a:t> 18pt </a:t>
            </a:r>
            <a:r>
              <a:rPr lang="nl-NL" err="1"/>
              <a:t>dark</a:t>
            </a:r>
            <a:r>
              <a:rPr lang="nl-NL"/>
              <a:t> blue</a:t>
            </a:r>
          </a:p>
        </p:txBody>
      </p:sp>
    </p:spTree>
    <p:extLst>
      <p:ext uri="{BB962C8B-B14F-4D97-AF65-F5344CB8AC3E}">
        <p14:creationId xmlns:p14="http://schemas.microsoft.com/office/powerpoint/2010/main" val="1345883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10" Type="http://schemas.openxmlformats.org/officeDocument/2006/relationships/theme" Target="../theme/theme2.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2" name="Tijdelijke aanduiding voor datum 3"/>
          <p:cNvSpPr>
            <a:spLocks noGrp="1"/>
          </p:cNvSpPr>
          <p:nvPr>
            <p:ph type="dt" sz="half" idx="2"/>
          </p:nvPr>
        </p:nvSpPr>
        <p:spPr>
          <a:xfrm>
            <a:off x="8251200" y="774000"/>
            <a:ext cx="752400" cy="90000"/>
          </a:xfrm>
          <a:prstGeom prst="rect">
            <a:avLst/>
          </a:prstGeom>
        </p:spPr>
        <p:txBody>
          <a:bodyPr vert="horz" lIns="0" tIns="0" rIns="0" bIns="0" rtlCol="0" anchor="ctr"/>
          <a:lstStyle>
            <a:lvl1pPr algn="r">
              <a:lnSpc>
                <a:spcPts val="700"/>
              </a:lnSpc>
              <a:defRPr sz="700">
                <a:solidFill>
                  <a:schemeClr val="tx1"/>
                </a:solidFill>
                <a:latin typeface="+mn-lt"/>
              </a:defRPr>
            </a:lvl1pPr>
          </a:lstStyle>
          <a:p>
            <a:r>
              <a:rPr lang="nl-NL" noProof="0"/>
              <a:t>&lt;Date&gt;</a:t>
            </a:r>
            <a:endParaRPr lang="en-US" noProof="0"/>
          </a:p>
        </p:txBody>
      </p:sp>
      <p:sp>
        <p:nvSpPr>
          <p:cNvPr id="23" name="Tijdelijke aanduiding voor dianummer 5"/>
          <p:cNvSpPr>
            <a:spLocks noGrp="1"/>
          </p:cNvSpPr>
          <p:nvPr>
            <p:ph type="sldNum" sz="quarter" idx="4"/>
          </p:nvPr>
        </p:nvSpPr>
        <p:spPr>
          <a:xfrm>
            <a:off x="8251200" y="644400"/>
            <a:ext cx="752400" cy="90000"/>
          </a:xfrm>
          <a:prstGeom prst="rect">
            <a:avLst/>
          </a:prstGeom>
        </p:spPr>
        <p:txBody>
          <a:bodyPr vert="horz" lIns="0" tIns="0" rIns="0" bIns="0" rtlCol="0" anchor="ctr"/>
          <a:lstStyle>
            <a:lvl1pPr algn="r">
              <a:lnSpc>
                <a:spcPts val="800"/>
              </a:lnSpc>
              <a:defRPr sz="700">
                <a:solidFill>
                  <a:schemeClr val="tx1"/>
                </a:solidFill>
                <a:latin typeface="+mn-lt"/>
              </a:defRPr>
            </a:lvl1pPr>
          </a:lstStyle>
          <a:p>
            <a:r>
              <a:rPr lang="en-US" noProof="0"/>
              <a:t>Slide </a:t>
            </a:r>
            <a:fld id="{1D9B13CD-33A0-446D-8703-F89F9F109F54}" type="slidenum">
              <a:rPr lang="en-US" noProof="0" smtClean="0"/>
              <a:pPr/>
              <a:t>‹#›</a:t>
            </a:fld>
            <a:endParaRPr lang="en-US" noProof="0"/>
          </a:p>
        </p:txBody>
      </p:sp>
      <p:pic>
        <p:nvPicPr>
          <p:cNvPr id="24" name="Picture 17"/>
          <p:cNvPicPr>
            <a:picLocks noChangeAspect="1"/>
          </p:cNvPicPr>
          <p:nvPr/>
        </p:nvPicPr>
        <p:blipFill rotWithShape="1">
          <a:blip r:embed="rId6">
            <a:extLst>
              <a:ext uri="{28A0092B-C50C-407E-A947-70E740481C1C}">
                <a14:useLocalDpi xmlns:a14="http://schemas.microsoft.com/office/drawing/2010/main" val="0"/>
              </a:ext>
            </a:extLst>
          </a:blip>
          <a:srcRect l="89152" r="9151"/>
          <a:stretch/>
        </p:blipFill>
        <p:spPr>
          <a:xfrm>
            <a:off x="8097108" y="0"/>
            <a:ext cx="155122" cy="5143500"/>
          </a:xfrm>
          <a:prstGeom prst="rect">
            <a:avLst/>
          </a:prstGeom>
        </p:spPr>
      </p:pic>
      <p:grpSp>
        <p:nvGrpSpPr>
          <p:cNvPr id="25" name="Groep 24"/>
          <p:cNvGrpSpPr/>
          <p:nvPr/>
        </p:nvGrpSpPr>
        <p:grpSpPr>
          <a:xfrm>
            <a:off x="8320087" y="214534"/>
            <a:ext cx="684118" cy="191810"/>
            <a:chOff x="8320087" y="159540"/>
            <a:chExt cx="684118" cy="191810"/>
          </a:xfrm>
        </p:grpSpPr>
        <p:sp>
          <p:nvSpPr>
            <p:cNvPr id="26" name="Freeform 30"/>
            <p:cNvSpPr/>
            <p:nvPr userDrawn="1"/>
          </p:nvSpPr>
          <p:spPr>
            <a:xfrm>
              <a:off x="8320087" y="164783"/>
              <a:ext cx="170905" cy="182992"/>
            </a:xfrm>
            <a:custGeom>
              <a:avLst/>
              <a:gdLst>
                <a:gd name="connsiteX0" fmla="*/ 0 w 1097756"/>
                <a:gd name="connsiteY0" fmla="*/ 0 h 1181100"/>
                <a:gd name="connsiteX1" fmla="*/ 745331 w 1097756"/>
                <a:gd name="connsiteY1" fmla="*/ 0 h 1181100"/>
                <a:gd name="connsiteX2" fmla="*/ 1097756 w 1097756"/>
                <a:gd name="connsiteY2" fmla="*/ 1178718 h 1181100"/>
                <a:gd name="connsiteX3" fmla="*/ 523875 w 1097756"/>
                <a:gd name="connsiteY3" fmla="*/ 1181100 h 1181100"/>
                <a:gd name="connsiteX4" fmla="*/ 0 w 1097756"/>
                <a:gd name="connsiteY4" fmla="*/ 0 h 1181100"/>
                <a:gd name="connsiteX0" fmla="*/ 0 w 1400175"/>
                <a:gd name="connsiteY0" fmla="*/ 0 h 2197893"/>
                <a:gd name="connsiteX1" fmla="*/ 745331 w 1400175"/>
                <a:gd name="connsiteY1" fmla="*/ 0 h 2197893"/>
                <a:gd name="connsiteX2" fmla="*/ 1400175 w 1400175"/>
                <a:gd name="connsiteY2" fmla="*/ 2197893 h 2197893"/>
                <a:gd name="connsiteX3" fmla="*/ 523875 w 1400175"/>
                <a:gd name="connsiteY3" fmla="*/ 1181100 h 2197893"/>
                <a:gd name="connsiteX4" fmla="*/ 0 w 1400175"/>
                <a:gd name="connsiteY4" fmla="*/ 0 h 2197893"/>
                <a:gd name="connsiteX0" fmla="*/ 0 w 1400175"/>
                <a:gd name="connsiteY0" fmla="*/ 0 h 2197893"/>
                <a:gd name="connsiteX1" fmla="*/ 745331 w 1400175"/>
                <a:gd name="connsiteY1" fmla="*/ 0 h 2197893"/>
                <a:gd name="connsiteX2" fmla="*/ 1400175 w 1400175"/>
                <a:gd name="connsiteY2" fmla="*/ 2197893 h 2197893"/>
                <a:gd name="connsiteX3" fmla="*/ 1047750 w 1400175"/>
                <a:gd name="connsiteY3" fmla="*/ 1790700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50094 w 1400175"/>
                <a:gd name="connsiteY3" fmla="*/ 2193131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230981 w 1400175"/>
                <a:gd name="connsiteY5" fmla="*/ 295275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95262 w 1400175"/>
                <a:gd name="connsiteY5" fmla="*/ 1204913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135731 w 1400175"/>
                <a:gd name="connsiteY6" fmla="*/ 1102518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378619 w 1400175"/>
                <a:gd name="connsiteY7" fmla="*/ 862012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426244 w 1400175"/>
                <a:gd name="connsiteY8" fmla="*/ 1112043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52388 w 1400175"/>
                <a:gd name="connsiteY9" fmla="*/ 1131093 h 2197893"/>
                <a:gd name="connsiteX10" fmla="*/ 0 w 1400175"/>
                <a:gd name="connsiteY10"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2197893 h 2197893"/>
                <a:gd name="connsiteX10" fmla="*/ 0 w 1400175"/>
                <a:gd name="connsiteY10" fmla="*/ 0 h 2197893"/>
                <a:gd name="connsiteX0" fmla="*/ 4762 w 1404937"/>
                <a:gd name="connsiteY0" fmla="*/ 0 h 2197893"/>
                <a:gd name="connsiteX1" fmla="*/ 750093 w 1404937"/>
                <a:gd name="connsiteY1" fmla="*/ 0 h 2197893"/>
                <a:gd name="connsiteX2" fmla="*/ 1404937 w 1404937"/>
                <a:gd name="connsiteY2" fmla="*/ 2197893 h 2197893"/>
                <a:gd name="connsiteX3" fmla="*/ 752475 w 1404937"/>
                <a:gd name="connsiteY3" fmla="*/ 2195512 h 2197893"/>
                <a:gd name="connsiteX4" fmla="*/ 376237 w 1404937"/>
                <a:gd name="connsiteY4" fmla="*/ 478631 h 2197893"/>
                <a:gd name="connsiteX5" fmla="*/ 178592 w 1404937"/>
                <a:gd name="connsiteY5" fmla="*/ 1383507 h 2197893"/>
                <a:gd name="connsiteX6" fmla="*/ 614362 w 1404937"/>
                <a:gd name="connsiteY6" fmla="*/ 1385887 h 2197893"/>
                <a:gd name="connsiteX7" fmla="*/ 697706 w 1404937"/>
                <a:gd name="connsiteY7" fmla="*/ 1797843 h 2197893"/>
                <a:gd name="connsiteX8" fmla="*/ 92868 w 1404937"/>
                <a:gd name="connsiteY8" fmla="*/ 1795462 h 2197893"/>
                <a:gd name="connsiteX9" fmla="*/ 4762 w 1404937"/>
                <a:gd name="connsiteY9" fmla="*/ 2197893 h 2197893"/>
                <a:gd name="connsiteX10" fmla="*/ 0 w 1404937"/>
                <a:gd name="connsiteY10" fmla="*/ 2045493 h 2197893"/>
                <a:gd name="connsiteX11" fmla="*/ 4762 w 1404937"/>
                <a:gd name="connsiteY11" fmla="*/ 0 h 2197893"/>
                <a:gd name="connsiteX0" fmla="*/ 652462 w 2052637"/>
                <a:gd name="connsiteY0" fmla="*/ 0 h 2197893"/>
                <a:gd name="connsiteX1" fmla="*/ 1397793 w 2052637"/>
                <a:gd name="connsiteY1" fmla="*/ 0 h 2197893"/>
                <a:gd name="connsiteX2" fmla="*/ 2052637 w 2052637"/>
                <a:gd name="connsiteY2" fmla="*/ 2197893 h 2197893"/>
                <a:gd name="connsiteX3" fmla="*/ 1400175 w 2052637"/>
                <a:gd name="connsiteY3" fmla="*/ 2195512 h 2197893"/>
                <a:gd name="connsiteX4" fmla="*/ 1023937 w 2052637"/>
                <a:gd name="connsiteY4" fmla="*/ 478631 h 2197893"/>
                <a:gd name="connsiteX5" fmla="*/ 826292 w 2052637"/>
                <a:gd name="connsiteY5" fmla="*/ 1383507 h 2197893"/>
                <a:gd name="connsiteX6" fmla="*/ 1262062 w 2052637"/>
                <a:gd name="connsiteY6" fmla="*/ 1385887 h 2197893"/>
                <a:gd name="connsiteX7" fmla="*/ 1345406 w 2052637"/>
                <a:gd name="connsiteY7" fmla="*/ 1797843 h 2197893"/>
                <a:gd name="connsiteX8" fmla="*/ 740568 w 2052637"/>
                <a:gd name="connsiteY8" fmla="*/ 1795462 h 2197893"/>
                <a:gd name="connsiteX9" fmla="*/ 652462 w 2052637"/>
                <a:gd name="connsiteY9" fmla="*/ 2197893 h 2197893"/>
                <a:gd name="connsiteX10" fmla="*/ 0 w 2052637"/>
                <a:gd name="connsiteY10" fmla="*/ 2193131 h 2197893"/>
                <a:gd name="connsiteX11" fmla="*/ 652462 w 2052637"/>
                <a:gd name="connsiteY11" fmla="*/ 0 h 2197893"/>
                <a:gd name="connsiteX0" fmla="*/ 652462 w 2052637"/>
                <a:gd name="connsiteY0" fmla="*/ 1 h 2197894"/>
                <a:gd name="connsiteX1" fmla="*/ 1397793 w 2052637"/>
                <a:gd name="connsiteY1" fmla="*/ 1 h 2197894"/>
                <a:gd name="connsiteX2" fmla="*/ 2052637 w 2052637"/>
                <a:gd name="connsiteY2" fmla="*/ 2197894 h 2197894"/>
                <a:gd name="connsiteX3" fmla="*/ 1400175 w 2052637"/>
                <a:gd name="connsiteY3" fmla="*/ 2195513 h 2197894"/>
                <a:gd name="connsiteX4" fmla="*/ 1023937 w 2052637"/>
                <a:gd name="connsiteY4" fmla="*/ 478632 h 2197894"/>
                <a:gd name="connsiteX5" fmla="*/ 826292 w 2052637"/>
                <a:gd name="connsiteY5" fmla="*/ 1383508 h 2197894"/>
                <a:gd name="connsiteX6" fmla="*/ 1262062 w 2052637"/>
                <a:gd name="connsiteY6" fmla="*/ 1385888 h 2197894"/>
                <a:gd name="connsiteX7" fmla="*/ 1345406 w 2052637"/>
                <a:gd name="connsiteY7" fmla="*/ 1797844 h 2197894"/>
                <a:gd name="connsiteX8" fmla="*/ 740568 w 2052637"/>
                <a:gd name="connsiteY8" fmla="*/ 1795463 h 2197894"/>
                <a:gd name="connsiteX9" fmla="*/ 652462 w 2052637"/>
                <a:gd name="connsiteY9" fmla="*/ 2197894 h 2197894"/>
                <a:gd name="connsiteX10" fmla="*/ 0 w 2052637"/>
                <a:gd name="connsiteY10" fmla="*/ 2193132 h 2197894"/>
                <a:gd name="connsiteX11" fmla="*/ 652462 w 2052637"/>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62133 w 2052708"/>
                <a:gd name="connsiteY6" fmla="*/ 1385888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9271 w 2052708"/>
                <a:gd name="connsiteY6" fmla="*/ 1376363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5463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2708" h="2197894">
                  <a:moveTo>
                    <a:pt x="652533" y="1"/>
                  </a:moveTo>
                  <a:lnTo>
                    <a:pt x="1397864" y="1"/>
                  </a:lnTo>
                  <a:lnTo>
                    <a:pt x="2052708" y="2197894"/>
                  </a:lnTo>
                  <a:lnTo>
                    <a:pt x="1400246" y="2195513"/>
                  </a:lnTo>
                  <a:lnTo>
                    <a:pt x="1024008" y="478632"/>
                  </a:lnTo>
                  <a:lnTo>
                    <a:pt x="826363" y="1383508"/>
                  </a:lnTo>
                  <a:lnTo>
                    <a:pt x="1221653" y="1383507"/>
                  </a:lnTo>
                  <a:lnTo>
                    <a:pt x="1312139" y="1795463"/>
                  </a:lnTo>
                  <a:lnTo>
                    <a:pt x="740639" y="1795463"/>
                  </a:lnTo>
                  <a:lnTo>
                    <a:pt x="652533" y="2197894"/>
                  </a:lnTo>
                  <a:lnTo>
                    <a:pt x="71" y="2193132"/>
                  </a:lnTo>
                  <a:cubicBezTo>
                    <a:pt x="-7867" y="2197101"/>
                    <a:pt x="648565" y="-1587"/>
                    <a:pt x="652533" y="1"/>
                  </a:cubicBezTo>
                  <a:close/>
                </a:path>
              </a:pathLst>
            </a:custGeom>
            <a:solidFill>
              <a:srgbClr val="0F238D"/>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27" name="Freeform 31"/>
            <p:cNvSpPr/>
            <p:nvPr userDrawn="1"/>
          </p:nvSpPr>
          <p:spPr>
            <a:xfrm>
              <a:off x="8653685" y="164584"/>
              <a:ext cx="208171" cy="182993"/>
            </a:xfrm>
            <a:custGeom>
              <a:avLst/>
              <a:gdLst>
                <a:gd name="connsiteX0" fmla="*/ 0 w 688182"/>
                <a:gd name="connsiteY0" fmla="*/ 950119 h 950119"/>
                <a:gd name="connsiteX1" fmla="*/ 611982 w 688182"/>
                <a:gd name="connsiteY1" fmla="*/ 950119 h 950119"/>
                <a:gd name="connsiteX2" fmla="*/ 688182 w 688182"/>
                <a:gd name="connsiteY2" fmla="*/ 0 h 950119"/>
                <a:gd name="connsiteX3" fmla="*/ 0 w 688182"/>
                <a:gd name="connsiteY3" fmla="*/ 950119 h 950119"/>
                <a:gd name="connsiteX0" fmla="*/ 0 w 688182"/>
                <a:gd name="connsiteY0" fmla="*/ 950119 h 950119"/>
                <a:gd name="connsiteX1" fmla="*/ 611982 w 688182"/>
                <a:gd name="connsiteY1" fmla="*/ 950119 h 950119"/>
                <a:gd name="connsiteX2" fmla="*/ 688182 w 688182"/>
                <a:gd name="connsiteY2" fmla="*/ 0 h 950119"/>
                <a:gd name="connsiteX3" fmla="*/ 214313 w 688182"/>
                <a:gd name="connsiteY3" fmla="*/ 652463 h 950119"/>
                <a:gd name="connsiteX4" fmla="*/ 0 w 688182"/>
                <a:gd name="connsiteY4" fmla="*/ 950119 h 950119"/>
                <a:gd name="connsiteX0" fmla="*/ 0 w 688182"/>
                <a:gd name="connsiteY0" fmla="*/ 950119 h 950119"/>
                <a:gd name="connsiteX1" fmla="*/ 611982 w 688182"/>
                <a:gd name="connsiteY1" fmla="*/ 950119 h 950119"/>
                <a:gd name="connsiteX2" fmla="*/ 688182 w 688182"/>
                <a:gd name="connsiteY2" fmla="*/ 0 h 950119"/>
                <a:gd name="connsiteX3" fmla="*/ 111919 w 688182"/>
                <a:gd name="connsiteY3" fmla="*/ 95250 h 950119"/>
                <a:gd name="connsiteX4" fmla="*/ 0 w 688182"/>
                <a:gd name="connsiteY4" fmla="*/ 950119 h 950119"/>
                <a:gd name="connsiteX0" fmla="*/ 0 w 723900"/>
                <a:gd name="connsiteY0" fmla="*/ 1395413 h 1395413"/>
                <a:gd name="connsiteX1" fmla="*/ 611982 w 723900"/>
                <a:gd name="connsiteY1" fmla="*/ 1395413 h 1395413"/>
                <a:gd name="connsiteX2" fmla="*/ 723900 w 723900"/>
                <a:gd name="connsiteY2" fmla="*/ 0 h 1395413"/>
                <a:gd name="connsiteX3" fmla="*/ 111919 w 723900"/>
                <a:gd name="connsiteY3" fmla="*/ 540544 h 1395413"/>
                <a:gd name="connsiteX4" fmla="*/ 0 w 723900"/>
                <a:gd name="connsiteY4" fmla="*/ 1395413 h 1395413"/>
                <a:gd name="connsiteX0" fmla="*/ 0 w 723900"/>
                <a:gd name="connsiteY0" fmla="*/ 2031206 h 2031206"/>
                <a:gd name="connsiteX1" fmla="*/ 611982 w 723900"/>
                <a:gd name="connsiteY1" fmla="*/ 2031206 h 2031206"/>
                <a:gd name="connsiteX2" fmla="*/ 723900 w 723900"/>
                <a:gd name="connsiteY2" fmla="*/ 635793 h 2031206"/>
                <a:gd name="connsiteX3" fmla="*/ 266700 w 723900"/>
                <a:gd name="connsiteY3" fmla="*/ 0 h 2031206"/>
                <a:gd name="connsiteX4" fmla="*/ 0 w 723900"/>
                <a:gd name="connsiteY4" fmla="*/ 2031206 h 2031206"/>
                <a:gd name="connsiteX0" fmla="*/ 0 w 723900"/>
                <a:gd name="connsiteY0" fmla="*/ 2195513 h 2195513"/>
                <a:gd name="connsiteX1" fmla="*/ 611982 w 723900"/>
                <a:gd name="connsiteY1" fmla="*/ 2195513 h 2195513"/>
                <a:gd name="connsiteX2" fmla="*/ 723900 w 723900"/>
                <a:gd name="connsiteY2" fmla="*/ 800100 h 2195513"/>
                <a:gd name="connsiteX3" fmla="*/ 283369 w 723900"/>
                <a:gd name="connsiteY3" fmla="*/ 0 h 2195513"/>
                <a:gd name="connsiteX4" fmla="*/ 0 w 723900"/>
                <a:gd name="connsiteY4" fmla="*/ 2195513 h 2195513"/>
                <a:gd name="connsiteX0" fmla="*/ 0 w 723900"/>
                <a:gd name="connsiteY0" fmla="*/ 2195513 h 2195513"/>
                <a:gd name="connsiteX1" fmla="*/ 611982 w 723900"/>
                <a:gd name="connsiteY1" fmla="*/ 2195513 h 2195513"/>
                <a:gd name="connsiteX2" fmla="*/ 723900 w 723900"/>
                <a:gd name="connsiteY2" fmla="*/ 800100 h 2195513"/>
                <a:gd name="connsiteX3" fmla="*/ 500063 w 723900"/>
                <a:gd name="connsiteY3" fmla="*/ 388145 h 2195513"/>
                <a:gd name="connsiteX4" fmla="*/ 283369 w 723900"/>
                <a:gd name="connsiteY4" fmla="*/ 0 h 2195513"/>
                <a:gd name="connsiteX5" fmla="*/ 0 w 723900"/>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945356 w 945356"/>
                <a:gd name="connsiteY3" fmla="*/ 2382 h 2195513"/>
                <a:gd name="connsiteX4" fmla="*/ 283369 w 945356"/>
                <a:gd name="connsiteY4" fmla="*/ 0 h 2195513"/>
                <a:gd name="connsiteX5" fmla="*/ 0 w 945356"/>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790575 w 945356"/>
                <a:gd name="connsiteY3" fmla="*/ 545308 h 2195513"/>
                <a:gd name="connsiteX4" fmla="*/ 945356 w 945356"/>
                <a:gd name="connsiteY4" fmla="*/ 2382 h 2195513"/>
                <a:gd name="connsiteX5" fmla="*/ 283369 w 945356"/>
                <a:gd name="connsiteY5" fmla="*/ 0 h 2195513"/>
                <a:gd name="connsiteX6" fmla="*/ 0 w 945356"/>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252537 w 1252537"/>
                <a:gd name="connsiteY3" fmla="*/ 1333501 h 2195513"/>
                <a:gd name="connsiteX4" fmla="*/ 945356 w 1252537"/>
                <a:gd name="connsiteY4" fmla="*/ 2382 h 2195513"/>
                <a:gd name="connsiteX5" fmla="*/ 283369 w 1252537"/>
                <a:gd name="connsiteY5" fmla="*/ 0 h 2195513"/>
                <a:gd name="connsiteX6" fmla="*/ 0 w 1252537"/>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31082 w 1252537"/>
                <a:gd name="connsiteY3" fmla="*/ 1112045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173957 w 1252537"/>
                <a:gd name="connsiteY4" fmla="*/ 1600202 h 2195513"/>
                <a:gd name="connsiteX5" fmla="*/ 1252537 w 1252537"/>
                <a:gd name="connsiteY5" fmla="*/ 1333501 h 2195513"/>
                <a:gd name="connsiteX6" fmla="*/ 945356 w 1252537"/>
                <a:gd name="connsiteY6" fmla="*/ 2382 h 2195513"/>
                <a:gd name="connsiteX7" fmla="*/ 283369 w 1252537"/>
                <a:gd name="connsiteY7" fmla="*/ 0 h 2195513"/>
                <a:gd name="connsiteX8" fmla="*/ 0 w 1252537"/>
                <a:gd name="connsiteY8" fmla="*/ 2195513 h 2195513"/>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252537 w 1488282"/>
                <a:gd name="connsiteY5" fmla="*/ 1333501 h 2195514"/>
                <a:gd name="connsiteX6" fmla="*/ 945356 w 1488282"/>
                <a:gd name="connsiteY6" fmla="*/ 2382 h 2195514"/>
                <a:gd name="connsiteX7" fmla="*/ 283369 w 1488282"/>
                <a:gd name="connsiteY7" fmla="*/ 0 h 2195514"/>
                <a:gd name="connsiteX8" fmla="*/ 0 w 1488282"/>
                <a:gd name="connsiteY8" fmla="*/ 2195513 h 2195514"/>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352549 w 1488282"/>
                <a:gd name="connsiteY5" fmla="*/ 1690688 h 2195514"/>
                <a:gd name="connsiteX6" fmla="*/ 1252537 w 1488282"/>
                <a:gd name="connsiteY6" fmla="*/ 1333501 h 2195514"/>
                <a:gd name="connsiteX7" fmla="*/ 945356 w 1488282"/>
                <a:gd name="connsiteY7" fmla="*/ 2382 h 2195514"/>
                <a:gd name="connsiteX8" fmla="*/ 283369 w 1488282"/>
                <a:gd name="connsiteY8" fmla="*/ 0 h 2195514"/>
                <a:gd name="connsiteX9" fmla="*/ 0 w 1488282"/>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252537 w 1781174"/>
                <a:gd name="connsiteY6" fmla="*/ 1333501 h 2195514"/>
                <a:gd name="connsiteX7" fmla="*/ 945356 w 1781174"/>
                <a:gd name="connsiteY7" fmla="*/ 2382 h 2195514"/>
                <a:gd name="connsiteX8" fmla="*/ 283369 w 1781174"/>
                <a:gd name="connsiteY8" fmla="*/ 0 h 2195514"/>
                <a:gd name="connsiteX9" fmla="*/ 0 w 1781174"/>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528762 w 1781174"/>
                <a:gd name="connsiteY6" fmla="*/ 1052513 h 2195514"/>
                <a:gd name="connsiteX7" fmla="*/ 1252537 w 1781174"/>
                <a:gd name="connsiteY7" fmla="*/ 1333501 h 2195514"/>
                <a:gd name="connsiteX8" fmla="*/ 945356 w 1781174"/>
                <a:gd name="connsiteY8" fmla="*/ 2382 h 2195514"/>
                <a:gd name="connsiteX9" fmla="*/ 283369 w 1781174"/>
                <a:gd name="connsiteY9" fmla="*/ 0 h 2195514"/>
                <a:gd name="connsiteX10" fmla="*/ 0 w 1781174"/>
                <a:gd name="connsiteY10" fmla="*/ 2195513 h 2195514"/>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559719 w 1781174"/>
                <a:gd name="connsiteY6" fmla="*/ 0 h 2197895"/>
                <a:gd name="connsiteX7" fmla="*/ 1252537 w 1781174"/>
                <a:gd name="connsiteY7" fmla="*/ 1335882 h 2197895"/>
                <a:gd name="connsiteX8" fmla="*/ 945356 w 1781174"/>
                <a:gd name="connsiteY8" fmla="*/ 4763 h 2197895"/>
                <a:gd name="connsiteX9" fmla="*/ 283369 w 1781174"/>
                <a:gd name="connsiteY9" fmla="*/ 2381 h 2197895"/>
                <a:gd name="connsiteX10" fmla="*/ 0 w 1781174"/>
                <a:gd name="connsiteY10" fmla="*/ 2197894 h 2197895"/>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688306 w 1781174"/>
                <a:gd name="connsiteY6" fmla="*/ 454820 h 2197895"/>
                <a:gd name="connsiteX7" fmla="*/ 1559719 w 1781174"/>
                <a:gd name="connsiteY7" fmla="*/ 0 h 2197895"/>
                <a:gd name="connsiteX8" fmla="*/ 1252537 w 1781174"/>
                <a:gd name="connsiteY8" fmla="*/ 1335882 h 2197895"/>
                <a:gd name="connsiteX9" fmla="*/ 945356 w 1781174"/>
                <a:gd name="connsiteY9" fmla="*/ 4763 h 2197895"/>
                <a:gd name="connsiteX10" fmla="*/ 283369 w 1781174"/>
                <a:gd name="connsiteY10" fmla="*/ 2381 h 2197895"/>
                <a:gd name="connsiteX11" fmla="*/ 0 w 1781174"/>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212181 w 2212181"/>
                <a:gd name="connsiteY6" fmla="*/ 7145 h 2197895"/>
                <a:gd name="connsiteX7" fmla="*/ 1559719 w 2212181"/>
                <a:gd name="connsiteY7" fmla="*/ 0 h 2197895"/>
                <a:gd name="connsiteX8" fmla="*/ 1252537 w 2212181"/>
                <a:gd name="connsiteY8" fmla="*/ 1335882 h 2197895"/>
                <a:gd name="connsiteX9" fmla="*/ 945356 w 2212181"/>
                <a:gd name="connsiteY9" fmla="*/ 4763 h 2197895"/>
                <a:gd name="connsiteX10" fmla="*/ 283369 w 2212181"/>
                <a:gd name="connsiteY10" fmla="*/ 2381 h 2197895"/>
                <a:gd name="connsiteX11" fmla="*/ 0 w 2212181"/>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035968 w 2212181"/>
                <a:gd name="connsiteY6" fmla="*/ 328614 h 2197895"/>
                <a:gd name="connsiteX7" fmla="*/ 2212181 w 2212181"/>
                <a:gd name="connsiteY7" fmla="*/ 7145 h 2197895"/>
                <a:gd name="connsiteX8" fmla="*/ 1559719 w 2212181"/>
                <a:gd name="connsiteY8" fmla="*/ 0 h 2197895"/>
                <a:gd name="connsiteX9" fmla="*/ 1252537 w 2212181"/>
                <a:gd name="connsiteY9" fmla="*/ 1335882 h 2197895"/>
                <a:gd name="connsiteX10" fmla="*/ 945356 w 2212181"/>
                <a:gd name="connsiteY10" fmla="*/ 4763 h 2197895"/>
                <a:gd name="connsiteX11" fmla="*/ 283369 w 2212181"/>
                <a:gd name="connsiteY11" fmla="*/ 2381 h 2197895"/>
                <a:gd name="connsiteX12" fmla="*/ 0 w 2212181"/>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500312 w 2500312"/>
                <a:gd name="connsiteY6" fmla="*/ 2197895 h 2197895"/>
                <a:gd name="connsiteX7" fmla="*/ 2212181 w 2500312"/>
                <a:gd name="connsiteY7" fmla="*/ 7145 h 2197895"/>
                <a:gd name="connsiteX8" fmla="*/ 1559719 w 2500312"/>
                <a:gd name="connsiteY8" fmla="*/ 0 h 2197895"/>
                <a:gd name="connsiteX9" fmla="*/ 1252537 w 2500312"/>
                <a:gd name="connsiteY9" fmla="*/ 1335882 h 2197895"/>
                <a:gd name="connsiteX10" fmla="*/ 945356 w 2500312"/>
                <a:gd name="connsiteY10" fmla="*/ 4763 h 2197895"/>
                <a:gd name="connsiteX11" fmla="*/ 283369 w 2500312"/>
                <a:gd name="connsiteY11" fmla="*/ 2381 h 2197895"/>
                <a:gd name="connsiteX12" fmla="*/ 0 w 2500312"/>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190748 w 2500312"/>
                <a:gd name="connsiteY6" fmla="*/ 1595439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76411 w 2500312"/>
                <a:gd name="connsiteY5" fmla="*/ 809626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00312" h="2197895">
                  <a:moveTo>
                    <a:pt x="0" y="2197894"/>
                  </a:moveTo>
                  <a:lnTo>
                    <a:pt x="611982" y="2197894"/>
                  </a:lnTo>
                  <a:lnTo>
                    <a:pt x="723900" y="802481"/>
                  </a:lnTo>
                  <a:lnTo>
                    <a:pt x="1007270" y="2195513"/>
                  </a:lnTo>
                  <a:lnTo>
                    <a:pt x="1488282" y="2197895"/>
                  </a:lnTo>
                  <a:lnTo>
                    <a:pt x="1776411" y="809626"/>
                  </a:lnTo>
                  <a:lnTo>
                    <a:pt x="1883567" y="2195514"/>
                  </a:lnTo>
                  <a:lnTo>
                    <a:pt x="2500312" y="2197895"/>
                  </a:lnTo>
                  <a:lnTo>
                    <a:pt x="2212181" y="7145"/>
                  </a:lnTo>
                  <a:lnTo>
                    <a:pt x="1559719" y="0"/>
                  </a:lnTo>
                  <a:lnTo>
                    <a:pt x="1252537" y="1335882"/>
                  </a:lnTo>
                  <a:lnTo>
                    <a:pt x="945356" y="4763"/>
                  </a:lnTo>
                  <a:lnTo>
                    <a:pt x="283369" y="2381"/>
                  </a:lnTo>
                  <a:lnTo>
                    <a:pt x="0" y="2197894"/>
                  </a:ln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28" name="Freeform 32"/>
            <p:cNvSpPr/>
            <p:nvPr userDrawn="1"/>
          </p:nvSpPr>
          <p:spPr>
            <a:xfrm>
              <a:off x="8887233" y="164981"/>
              <a:ext cx="116972" cy="182397"/>
            </a:xfrm>
            <a:custGeom>
              <a:avLst/>
              <a:gdLst>
                <a:gd name="connsiteX0" fmla="*/ 0 w 1428750"/>
                <a:gd name="connsiteY0" fmla="*/ 997744 h 997744"/>
                <a:gd name="connsiteX1" fmla="*/ 1404937 w 1428750"/>
                <a:gd name="connsiteY1" fmla="*/ 997744 h 997744"/>
                <a:gd name="connsiteX2" fmla="*/ 1404937 w 1428750"/>
                <a:gd name="connsiteY2" fmla="*/ 538163 h 997744"/>
                <a:gd name="connsiteX3" fmla="*/ 1428750 w 1428750"/>
                <a:gd name="connsiteY3" fmla="*/ 540544 h 997744"/>
                <a:gd name="connsiteX4" fmla="*/ 590550 w 1428750"/>
                <a:gd name="connsiteY4" fmla="*/ 540544 h 997744"/>
                <a:gd name="connsiteX5" fmla="*/ 590550 w 1428750"/>
                <a:gd name="connsiteY5" fmla="*/ 0 h 997744"/>
                <a:gd name="connsiteX6" fmla="*/ 0 w 1428750"/>
                <a:gd name="connsiteY6" fmla="*/ 0 h 997744"/>
                <a:gd name="connsiteX7" fmla="*/ 0 w 1428750"/>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1219200 w 1404937"/>
                <a:gd name="connsiteY3" fmla="*/ 476250 h 997744"/>
                <a:gd name="connsiteX4" fmla="*/ 590550 w 1404937"/>
                <a:gd name="connsiteY4" fmla="*/ 540544 h 997744"/>
                <a:gd name="connsiteX5" fmla="*/ 590550 w 1404937"/>
                <a:gd name="connsiteY5" fmla="*/ 0 h 997744"/>
                <a:gd name="connsiteX6" fmla="*/ 0 w 1404937"/>
                <a:gd name="connsiteY6" fmla="*/ 0 h 997744"/>
                <a:gd name="connsiteX7" fmla="*/ 0 w 1404937"/>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590550 w 1404937"/>
                <a:gd name="connsiteY3" fmla="*/ 540544 h 997744"/>
                <a:gd name="connsiteX4" fmla="*/ 590550 w 1404937"/>
                <a:gd name="connsiteY4" fmla="*/ 0 h 997744"/>
                <a:gd name="connsiteX5" fmla="*/ 0 w 1404937"/>
                <a:gd name="connsiteY5" fmla="*/ 0 h 997744"/>
                <a:gd name="connsiteX6" fmla="*/ 0 w 1404937"/>
                <a:gd name="connsiteY6" fmla="*/ 997744 h 997744"/>
                <a:gd name="connsiteX0" fmla="*/ 0 w 1404937"/>
                <a:gd name="connsiteY0" fmla="*/ 1614488 h 1614488"/>
                <a:gd name="connsiteX1" fmla="*/ 1404937 w 1404937"/>
                <a:gd name="connsiteY1" fmla="*/ 1614488 h 1614488"/>
                <a:gd name="connsiteX2" fmla="*/ 1404937 w 1404937"/>
                <a:gd name="connsiteY2" fmla="*/ 1154907 h 1614488"/>
                <a:gd name="connsiteX3" fmla="*/ 590550 w 1404937"/>
                <a:gd name="connsiteY3" fmla="*/ 1157288 h 1614488"/>
                <a:gd name="connsiteX4" fmla="*/ 592931 w 1404937"/>
                <a:gd name="connsiteY4" fmla="*/ 0 h 1614488"/>
                <a:gd name="connsiteX5" fmla="*/ 0 w 1404937"/>
                <a:gd name="connsiteY5" fmla="*/ 616744 h 1614488"/>
                <a:gd name="connsiteX6" fmla="*/ 0 w 1404937"/>
                <a:gd name="connsiteY6" fmla="*/ 1614488 h 1614488"/>
                <a:gd name="connsiteX0" fmla="*/ 0 w 1404937"/>
                <a:gd name="connsiteY0" fmla="*/ 2188369 h 2188369"/>
                <a:gd name="connsiteX1" fmla="*/ 1404937 w 1404937"/>
                <a:gd name="connsiteY1" fmla="*/ 2188369 h 2188369"/>
                <a:gd name="connsiteX2" fmla="*/ 1404937 w 1404937"/>
                <a:gd name="connsiteY2" fmla="*/ 1728788 h 2188369"/>
                <a:gd name="connsiteX3" fmla="*/ 590550 w 1404937"/>
                <a:gd name="connsiteY3" fmla="*/ 1731169 h 2188369"/>
                <a:gd name="connsiteX4" fmla="*/ 592931 w 1404937"/>
                <a:gd name="connsiteY4" fmla="*/ 573881 h 2188369"/>
                <a:gd name="connsiteX5" fmla="*/ 2382 w 1404937"/>
                <a:gd name="connsiteY5" fmla="*/ 0 h 2188369"/>
                <a:gd name="connsiteX6" fmla="*/ 0 w 1404937"/>
                <a:gd name="connsiteY6" fmla="*/ 2188369 h 2188369"/>
                <a:gd name="connsiteX0" fmla="*/ 0 w 1404937"/>
                <a:gd name="connsiteY0" fmla="*/ 2190750 h 2190750"/>
                <a:gd name="connsiteX1" fmla="*/ 1404937 w 1404937"/>
                <a:gd name="connsiteY1" fmla="*/ 2190750 h 2190750"/>
                <a:gd name="connsiteX2" fmla="*/ 1404937 w 1404937"/>
                <a:gd name="connsiteY2" fmla="*/ 1731169 h 2190750"/>
                <a:gd name="connsiteX3" fmla="*/ 590550 w 1404937"/>
                <a:gd name="connsiteY3" fmla="*/ 1733550 h 2190750"/>
                <a:gd name="connsiteX4" fmla="*/ 592931 w 1404937"/>
                <a:gd name="connsiteY4" fmla="*/ 0 h 2190750"/>
                <a:gd name="connsiteX5" fmla="*/ 2382 w 1404937"/>
                <a:gd name="connsiteY5" fmla="*/ 2381 h 2190750"/>
                <a:gd name="connsiteX6" fmla="*/ 0 w 1404937"/>
                <a:gd name="connsiteY6" fmla="*/ 219075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4937" h="2190750">
                  <a:moveTo>
                    <a:pt x="0" y="2190750"/>
                  </a:moveTo>
                  <a:lnTo>
                    <a:pt x="1404937" y="2190750"/>
                  </a:lnTo>
                  <a:lnTo>
                    <a:pt x="1404937" y="1731169"/>
                  </a:lnTo>
                  <a:lnTo>
                    <a:pt x="590550" y="1733550"/>
                  </a:lnTo>
                  <a:cubicBezTo>
                    <a:pt x="591344" y="1347787"/>
                    <a:pt x="592137" y="385763"/>
                    <a:pt x="592931" y="0"/>
                  </a:cubicBezTo>
                  <a:lnTo>
                    <a:pt x="2382" y="2381"/>
                  </a:lnTo>
                  <a:cubicBezTo>
                    <a:pt x="3969" y="334962"/>
                    <a:pt x="3175" y="1858169"/>
                    <a:pt x="0" y="2190750"/>
                  </a:cubicBez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29" name="Freeform 33"/>
            <p:cNvSpPr/>
            <p:nvPr userDrawn="1"/>
          </p:nvSpPr>
          <p:spPr>
            <a:xfrm>
              <a:off x="8502102" y="201462"/>
              <a:ext cx="135419" cy="149888"/>
            </a:xfrm>
            <a:custGeom>
              <a:avLst/>
              <a:gdLst>
                <a:gd name="connsiteX0" fmla="*/ 0 w 483394"/>
                <a:gd name="connsiteY0" fmla="*/ 0 h 645319"/>
                <a:gd name="connsiteX1" fmla="*/ 0 w 483394"/>
                <a:gd name="connsiteY1" fmla="*/ 528638 h 645319"/>
                <a:gd name="connsiteX2" fmla="*/ 33338 w 483394"/>
                <a:gd name="connsiteY2" fmla="*/ 528638 h 645319"/>
                <a:gd name="connsiteX3" fmla="*/ 381000 w 483394"/>
                <a:gd name="connsiteY3" fmla="*/ 645319 h 645319"/>
                <a:gd name="connsiteX4" fmla="*/ 483394 w 483394"/>
                <a:gd name="connsiteY4" fmla="*/ 216694 h 645319"/>
                <a:gd name="connsiteX5" fmla="*/ 0 w 483394"/>
                <a:gd name="connsiteY5" fmla="*/ 0 h 645319"/>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714375"/>
                <a:gd name="connsiteX1" fmla="*/ 0 w 1626394"/>
                <a:gd name="connsiteY1" fmla="*/ 528638 h 714375"/>
                <a:gd name="connsiteX2" fmla="*/ 354807 w 1626394"/>
                <a:gd name="connsiteY2" fmla="*/ 714375 h 714375"/>
                <a:gd name="connsiteX3" fmla="*/ 1626394 w 1626394"/>
                <a:gd name="connsiteY3" fmla="*/ 7144 h 714375"/>
                <a:gd name="connsiteX4" fmla="*/ 483394 w 1626394"/>
                <a:gd name="connsiteY4" fmla="*/ 216694 h 714375"/>
                <a:gd name="connsiteX5" fmla="*/ 0 w 1626394"/>
                <a:gd name="connsiteY5" fmla="*/ 0 h 714375"/>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681404"/>
                <a:gd name="connsiteX1" fmla="*/ 0 w 1626394"/>
                <a:gd name="connsiteY1" fmla="*/ 528638 h 681404"/>
                <a:gd name="connsiteX2" fmla="*/ 1626394 w 1626394"/>
                <a:gd name="connsiteY2" fmla="*/ 7144 h 681404"/>
                <a:gd name="connsiteX3" fmla="*/ 483394 w 1626394"/>
                <a:gd name="connsiteY3" fmla="*/ 216694 h 681404"/>
                <a:gd name="connsiteX4" fmla="*/ 0 w 1626394"/>
                <a:gd name="connsiteY4" fmla="*/ 0 h 681404"/>
                <a:gd name="connsiteX0" fmla="*/ 0 w 1626394"/>
                <a:gd name="connsiteY0" fmla="*/ 0 h 661055"/>
                <a:gd name="connsiteX1" fmla="*/ 0 w 1626394"/>
                <a:gd name="connsiteY1" fmla="*/ 528638 h 661055"/>
                <a:gd name="connsiteX2" fmla="*/ 1626394 w 1626394"/>
                <a:gd name="connsiteY2" fmla="*/ 7144 h 661055"/>
                <a:gd name="connsiteX3" fmla="*/ 483394 w 1626394"/>
                <a:gd name="connsiteY3" fmla="*/ 216694 h 661055"/>
                <a:gd name="connsiteX4" fmla="*/ 0 w 1626394"/>
                <a:gd name="connsiteY4" fmla="*/ 0 h 661055"/>
                <a:gd name="connsiteX0" fmla="*/ 0 w 1626394"/>
                <a:gd name="connsiteY0" fmla="*/ 0 h 678971"/>
                <a:gd name="connsiteX1" fmla="*/ 0 w 1626394"/>
                <a:gd name="connsiteY1" fmla="*/ 528638 h 678971"/>
                <a:gd name="connsiteX2" fmla="*/ 1626394 w 1626394"/>
                <a:gd name="connsiteY2" fmla="*/ 7144 h 678971"/>
                <a:gd name="connsiteX3" fmla="*/ 483394 w 1626394"/>
                <a:gd name="connsiteY3" fmla="*/ 216694 h 678971"/>
                <a:gd name="connsiteX4" fmla="*/ 0 w 1626394"/>
                <a:gd name="connsiteY4" fmla="*/ 0 h 678971"/>
                <a:gd name="connsiteX0" fmla="*/ 0 w 1626394"/>
                <a:gd name="connsiteY0" fmla="*/ 0 h 678971"/>
                <a:gd name="connsiteX1" fmla="*/ 0 w 1626394"/>
                <a:gd name="connsiteY1" fmla="*/ 528638 h 678971"/>
                <a:gd name="connsiteX2" fmla="*/ 1626394 w 1626394"/>
                <a:gd name="connsiteY2" fmla="*/ 7144 h 678971"/>
                <a:gd name="connsiteX3" fmla="*/ 621506 w 1626394"/>
                <a:gd name="connsiteY3" fmla="*/ 233363 h 678971"/>
                <a:gd name="connsiteX4" fmla="*/ 0 w 1626394"/>
                <a:gd name="connsiteY4" fmla="*/ 0 h 678971"/>
                <a:gd name="connsiteX0" fmla="*/ 0 w 1626394"/>
                <a:gd name="connsiteY0" fmla="*/ 4860 h 683831"/>
                <a:gd name="connsiteX1" fmla="*/ 0 w 1626394"/>
                <a:gd name="connsiteY1" fmla="*/ 533498 h 683831"/>
                <a:gd name="connsiteX2" fmla="*/ 1626394 w 1626394"/>
                <a:gd name="connsiteY2" fmla="*/ 12004 h 683831"/>
                <a:gd name="connsiteX3" fmla="*/ 621506 w 1626394"/>
                <a:gd name="connsiteY3" fmla="*/ 238223 h 683831"/>
                <a:gd name="connsiteX4" fmla="*/ 0 w 1626394"/>
                <a:gd name="connsiteY4" fmla="*/ 4860 h 683831"/>
                <a:gd name="connsiteX0" fmla="*/ 0 w 1626394"/>
                <a:gd name="connsiteY0" fmla="*/ 4860 h 683831"/>
                <a:gd name="connsiteX1" fmla="*/ 0 w 1626394"/>
                <a:gd name="connsiteY1" fmla="*/ 533498 h 683831"/>
                <a:gd name="connsiteX2" fmla="*/ 1626394 w 1626394"/>
                <a:gd name="connsiteY2" fmla="*/ 12004 h 683831"/>
                <a:gd name="connsiteX3" fmla="*/ 1066800 w 1626394"/>
                <a:gd name="connsiteY3" fmla="*/ 135830 h 683831"/>
                <a:gd name="connsiteX4" fmla="*/ 621506 w 1626394"/>
                <a:gd name="connsiteY4" fmla="*/ 238223 h 683831"/>
                <a:gd name="connsiteX5" fmla="*/ 0 w 1626394"/>
                <a:gd name="connsiteY5" fmla="*/ 4860 h 683831"/>
                <a:gd name="connsiteX0" fmla="*/ 0 w 1626394"/>
                <a:gd name="connsiteY0" fmla="*/ 111917 h 790888"/>
                <a:gd name="connsiteX1" fmla="*/ 0 w 1626394"/>
                <a:gd name="connsiteY1" fmla="*/ 640555 h 790888"/>
                <a:gd name="connsiteX2" fmla="*/ 1626394 w 1626394"/>
                <a:gd name="connsiteY2" fmla="*/ 119061 h 790888"/>
                <a:gd name="connsiteX3" fmla="*/ 923925 w 1626394"/>
                <a:gd name="connsiteY3" fmla="*/ 0 h 790888"/>
                <a:gd name="connsiteX4" fmla="*/ 621506 w 1626394"/>
                <a:gd name="connsiteY4" fmla="*/ 345280 h 790888"/>
                <a:gd name="connsiteX5" fmla="*/ 0 w 1626394"/>
                <a:gd name="connsiteY5" fmla="*/ 111917 h 790888"/>
                <a:gd name="connsiteX0" fmla="*/ 0 w 1626394"/>
                <a:gd name="connsiteY0" fmla="*/ 111917 h 790888"/>
                <a:gd name="connsiteX1" fmla="*/ 0 w 1626394"/>
                <a:gd name="connsiteY1" fmla="*/ 640555 h 790888"/>
                <a:gd name="connsiteX2" fmla="*/ 1626394 w 1626394"/>
                <a:gd name="connsiteY2" fmla="*/ 119061 h 790888"/>
                <a:gd name="connsiteX3" fmla="*/ 1059656 w 1626394"/>
                <a:gd name="connsiteY3" fmla="*/ 23812 h 790888"/>
                <a:gd name="connsiteX4" fmla="*/ 923925 w 1626394"/>
                <a:gd name="connsiteY4" fmla="*/ 0 h 790888"/>
                <a:gd name="connsiteX5" fmla="*/ 621506 w 1626394"/>
                <a:gd name="connsiteY5" fmla="*/ 345280 h 790888"/>
                <a:gd name="connsiteX6" fmla="*/ 0 w 1626394"/>
                <a:gd name="connsiteY6" fmla="*/ 111917 h 790888"/>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35310"/>
                <a:gd name="connsiteY0" fmla="*/ 538161 h 1066802"/>
                <a:gd name="connsiteX1" fmla="*/ 0 w 1635310"/>
                <a:gd name="connsiteY1" fmla="*/ 1066799 h 1066802"/>
                <a:gd name="connsiteX2" fmla="*/ 1626394 w 1635310"/>
                <a:gd name="connsiteY2" fmla="*/ 545305 h 1066802"/>
                <a:gd name="connsiteX3" fmla="*/ 1323974 w 1635310"/>
                <a:gd name="connsiteY3" fmla="*/ 0 h 1066802"/>
                <a:gd name="connsiteX4" fmla="*/ 923925 w 1635310"/>
                <a:gd name="connsiteY4" fmla="*/ 426244 h 1066802"/>
                <a:gd name="connsiteX5" fmla="*/ 621506 w 1635310"/>
                <a:gd name="connsiteY5" fmla="*/ 771524 h 1066802"/>
                <a:gd name="connsiteX6" fmla="*/ 0 w 1635310"/>
                <a:gd name="connsiteY6" fmla="*/ 538161 h 1066802"/>
                <a:gd name="connsiteX0" fmla="*/ 0 w 1632620"/>
                <a:gd name="connsiteY0" fmla="*/ 538161 h 1083110"/>
                <a:gd name="connsiteX1" fmla="*/ 0 w 1632620"/>
                <a:gd name="connsiteY1" fmla="*/ 1066799 h 1083110"/>
                <a:gd name="connsiteX2" fmla="*/ 1626394 w 1632620"/>
                <a:gd name="connsiteY2" fmla="*/ 545305 h 1083110"/>
                <a:gd name="connsiteX3" fmla="*/ 1323974 w 1632620"/>
                <a:gd name="connsiteY3" fmla="*/ 0 h 1083110"/>
                <a:gd name="connsiteX4" fmla="*/ 923925 w 1632620"/>
                <a:gd name="connsiteY4" fmla="*/ 426244 h 1083110"/>
                <a:gd name="connsiteX5" fmla="*/ 621506 w 1632620"/>
                <a:gd name="connsiteY5" fmla="*/ 771524 h 1083110"/>
                <a:gd name="connsiteX6" fmla="*/ 0 w 1632620"/>
                <a:gd name="connsiteY6" fmla="*/ 538161 h 1083110"/>
                <a:gd name="connsiteX0" fmla="*/ 0 w 1638832"/>
                <a:gd name="connsiteY0" fmla="*/ 538161 h 1079262"/>
                <a:gd name="connsiteX1" fmla="*/ 0 w 1638832"/>
                <a:gd name="connsiteY1" fmla="*/ 1066799 h 1079262"/>
                <a:gd name="connsiteX2" fmla="*/ 1626394 w 1638832"/>
                <a:gd name="connsiteY2" fmla="*/ 545305 h 1079262"/>
                <a:gd name="connsiteX3" fmla="*/ 1323974 w 1638832"/>
                <a:gd name="connsiteY3" fmla="*/ 0 h 1079262"/>
                <a:gd name="connsiteX4" fmla="*/ 923925 w 1638832"/>
                <a:gd name="connsiteY4" fmla="*/ 426244 h 1079262"/>
                <a:gd name="connsiteX5" fmla="*/ 621506 w 1638832"/>
                <a:gd name="connsiteY5" fmla="*/ 771524 h 1079262"/>
                <a:gd name="connsiteX6" fmla="*/ 0 w 1638832"/>
                <a:gd name="connsiteY6" fmla="*/ 538161 h 1079262"/>
                <a:gd name="connsiteX0" fmla="*/ 0 w 1629379"/>
                <a:gd name="connsiteY0" fmla="*/ 538161 h 1066897"/>
                <a:gd name="connsiteX1" fmla="*/ 0 w 1629379"/>
                <a:gd name="connsiteY1" fmla="*/ 1066799 h 1066897"/>
                <a:gd name="connsiteX2" fmla="*/ 1616869 w 1629379"/>
                <a:gd name="connsiteY2" fmla="*/ 409574 h 1066897"/>
                <a:gd name="connsiteX3" fmla="*/ 1323974 w 1629379"/>
                <a:gd name="connsiteY3" fmla="*/ 0 h 1066897"/>
                <a:gd name="connsiteX4" fmla="*/ 923925 w 1629379"/>
                <a:gd name="connsiteY4" fmla="*/ 426244 h 1066897"/>
                <a:gd name="connsiteX5" fmla="*/ 621506 w 1629379"/>
                <a:gd name="connsiteY5" fmla="*/ 771524 h 1066897"/>
                <a:gd name="connsiteX6" fmla="*/ 0 w 1629379"/>
                <a:gd name="connsiteY6" fmla="*/ 538161 h 1066897"/>
                <a:gd name="connsiteX0" fmla="*/ 0 w 1620913"/>
                <a:gd name="connsiteY0" fmla="*/ 538161 h 1107877"/>
                <a:gd name="connsiteX1" fmla="*/ 0 w 1620913"/>
                <a:gd name="connsiteY1" fmla="*/ 1066799 h 1107877"/>
                <a:gd name="connsiteX2" fmla="*/ 1616869 w 1620913"/>
                <a:gd name="connsiteY2" fmla="*/ 409574 h 1107877"/>
                <a:gd name="connsiteX3" fmla="*/ 1323974 w 1620913"/>
                <a:gd name="connsiteY3" fmla="*/ 0 h 1107877"/>
                <a:gd name="connsiteX4" fmla="*/ 923925 w 1620913"/>
                <a:gd name="connsiteY4" fmla="*/ 426244 h 1107877"/>
                <a:gd name="connsiteX5" fmla="*/ 621506 w 1620913"/>
                <a:gd name="connsiteY5" fmla="*/ 771524 h 1107877"/>
                <a:gd name="connsiteX6" fmla="*/ 0 w 1620913"/>
                <a:gd name="connsiteY6" fmla="*/ 538161 h 1107877"/>
                <a:gd name="connsiteX0" fmla="*/ 0 w 1620913"/>
                <a:gd name="connsiteY0" fmla="*/ 538161 h 1218265"/>
                <a:gd name="connsiteX1" fmla="*/ 0 w 1620913"/>
                <a:gd name="connsiteY1" fmla="*/ 1066799 h 1218265"/>
                <a:gd name="connsiteX2" fmla="*/ 1616869 w 1620913"/>
                <a:gd name="connsiteY2" fmla="*/ 409574 h 1218265"/>
                <a:gd name="connsiteX3" fmla="*/ 1323974 w 1620913"/>
                <a:gd name="connsiteY3" fmla="*/ 0 h 1218265"/>
                <a:gd name="connsiteX4" fmla="*/ 923925 w 1620913"/>
                <a:gd name="connsiteY4" fmla="*/ 426244 h 1218265"/>
                <a:gd name="connsiteX5" fmla="*/ 621506 w 1620913"/>
                <a:gd name="connsiteY5" fmla="*/ 771524 h 1218265"/>
                <a:gd name="connsiteX6" fmla="*/ 0 w 1620913"/>
                <a:gd name="connsiteY6" fmla="*/ 538161 h 1218265"/>
                <a:gd name="connsiteX0" fmla="*/ 0 w 1620913"/>
                <a:gd name="connsiteY0" fmla="*/ 538161 h 1066799"/>
                <a:gd name="connsiteX1" fmla="*/ 0 w 1620913"/>
                <a:gd name="connsiteY1" fmla="*/ 1066799 h 1066799"/>
                <a:gd name="connsiteX2" fmla="*/ 1616869 w 1620913"/>
                <a:gd name="connsiteY2" fmla="*/ 409574 h 1066799"/>
                <a:gd name="connsiteX3" fmla="*/ 1323974 w 1620913"/>
                <a:gd name="connsiteY3" fmla="*/ 0 h 1066799"/>
                <a:gd name="connsiteX4" fmla="*/ 923925 w 1620913"/>
                <a:gd name="connsiteY4" fmla="*/ 426244 h 1066799"/>
                <a:gd name="connsiteX5" fmla="*/ 621506 w 1620913"/>
                <a:gd name="connsiteY5" fmla="*/ 771524 h 1066799"/>
                <a:gd name="connsiteX6" fmla="*/ 0 w 1620913"/>
                <a:gd name="connsiteY6" fmla="*/ 538161 h 1066799"/>
                <a:gd name="connsiteX0" fmla="*/ 0 w 1620913"/>
                <a:gd name="connsiteY0" fmla="*/ 538161 h 1213299"/>
                <a:gd name="connsiteX1" fmla="*/ 0 w 1620913"/>
                <a:gd name="connsiteY1" fmla="*/ 1066799 h 1213299"/>
                <a:gd name="connsiteX2" fmla="*/ 1616869 w 1620913"/>
                <a:gd name="connsiteY2" fmla="*/ 409574 h 1213299"/>
                <a:gd name="connsiteX3" fmla="*/ 1323974 w 1620913"/>
                <a:gd name="connsiteY3" fmla="*/ 0 h 1213299"/>
                <a:gd name="connsiteX4" fmla="*/ 923925 w 1620913"/>
                <a:gd name="connsiteY4" fmla="*/ 426244 h 1213299"/>
                <a:gd name="connsiteX5" fmla="*/ 621506 w 1620913"/>
                <a:gd name="connsiteY5" fmla="*/ 771524 h 1213299"/>
                <a:gd name="connsiteX6" fmla="*/ 0 w 1620913"/>
                <a:gd name="connsiteY6" fmla="*/ 538161 h 121329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32881"/>
                <a:gd name="connsiteY0" fmla="*/ 538161 h 1232035"/>
                <a:gd name="connsiteX1" fmla="*/ 0 w 1632881"/>
                <a:gd name="connsiteY1" fmla="*/ 1066799 h 1232035"/>
                <a:gd name="connsiteX2" fmla="*/ 1621631 w 1632881"/>
                <a:gd name="connsiteY2" fmla="*/ 523874 h 1232035"/>
                <a:gd name="connsiteX3" fmla="*/ 1323974 w 1632881"/>
                <a:gd name="connsiteY3" fmla="*/ 0 h 1232035"/>
                <a:gd name="connsiteX4" fmla="*/ 923925 w 1632881"/>
                <a:gd name="connsiteY4" fmla="*/ 426244 h 1232035"/>
                <a:gd name="connsiteX5" fmla="*/ 621506 w 1632881"/>
                <a:gd name="connsiteY5" fmla="*/ 771524 h 1232035"/>
                <a:gd name="connsiteX6" fmla="*/ 0 w 1632881"/>
                <a:gd name="connsiteY6" fmla="*/ 538161 h 1232035"/>
                <a:gd name="connsiteX0" fmla="*/ 0 w 1622936"/>
                <a:gd name="connsiteY0" fmla="*/ 538161 h 1236750"/>
                <a:gd name="connsiteX1" fmla="*/ 0 w 1622936"/>
                <a:gd name="connsiteY1" fmla="*/ 1066799 h 1236750"/>
                <a:gd name="connsiteX2" fmla="*/ 1621631 w 1622936"/>
                <a:gd name="connsiteY2" fmla="*/ 523874 h 1236750"/>
                <a:gd name="connsiteX3" fmla="*/ 1323974 w 1622936"/>
                <a:gd name="connsiteY3" fmla="*/ 0 h 1236750"/>
                <a:gd name="connsiteX4" fmla="*/ 923925 w 1622936"/>
                <a:gd name="connsiteY4" fmla="*/ 426244 h 1236750"/>
                <a:gd name="connsiteX5" fmla="*/ 621506 w 1622936"/>
                <a:gd name="connsiteY5" fmla="*/ 771524 h 1236750"/>
                <a:gd name="connsiteX6" fmla="*/ 0 w 1622936"/>
                <a:gd name="connsiteY6" fmla="*/ 538161 h 1236750"/>
                <a:gd name="connsiteX0" fmla="*/ 0 w 1627932"/>
                <a:gd name="connsiteY0" fmla="*/ 538161 h 1227283"/>
                <a:gd name="connsiteX1" fmla="*/ 0 w 1627932"/>
                <a:gd name="connsiteY1" fmla="*/ 1066799 h 1227283"/>
                <a:gd name="connsiteX2" fmla="*/ 1621631 w 1627932"/>
                <a:gd name="connsiteY2" fmla="*/ 523874 h 1227283"/>
                <a:gd name="connsiteX3" fmla="*/ 1323974 w 1627932"/>
                <a:gd name="connsiteY3" fmla="*/ 0 h 1227283"/>
                <a:gd name="connsiteX4" fmla="*/ 923925 w 1627932"/>
                <a:gd name="connsiteY4" fmla="*/ 426244 h 1227283"/>
                <a:gd name="connsiteX5" fmla="*/ 621506 w 1627932"/>
                <a:gd name="connsiteY5" fmla="*/ 771524 h 1227283"/>
                <a:gd name="connsiteX6" fmla="*/ 0 w 1627932"/>
                <a:gd name="connsiteY6" fmla="*/ 538161 h 1227283"/>
                <a:gd name="connsiteX0" fmla="*/ 0 w 1627932"/>
                <a:gd name="connsiteY0" fmla="*/ 538161 h 1066799"/>
                <a:gd name="connsiteX1" fmla="*/ 0 w 1627932"/>
                <a:gd name="connsiteY1" fmla="*/ 1066799 h 1066799"/>
                <a:gd name="connsiteX2" fmla="*/ 1621631 w 1627932"/>
                <a:gd name="connsiteY2" fmla="*/ 523874 h 1066799"/>
                <a:gd name="connsiteX3" fmla="*/ 1323974 w 1627932"/>
                <a:gd name="connsiteY3" fmla="*/ 0 h 1066799"/>
                <a:gd name="connsiteX4" fmla="*/ 923925 w 1627932"/>
                <a:gd name="connsiteY4" fmla="*/ 426244 h 1066799"/>
                <a:gd name="connsiteX5" fmla="*/ 621506 w 1627932"/>
                <a:gd name="connsiteY5" fmla="*/ 771524 h 1066799"/>
                <a:gd name="connsiteX6" fmla="*/ 0 w 1627932"/>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134969"/>
                <a:gd name="connsiteX1" fmla="*/ 0 w 1627647"/>
                <a:gd name="connsiteY1" fmla="*/ 1066799 h 1134969"/>
                <a:gd name="connsiteX2" fmla="*/ 1621631 w 1627647"/>
                <a:gd name="connsiteY2" fmla="*/ 523874 h 1134969"/>
                <a:gd name="connsiteX3" fmla="*/ 1323974 w 1627647"/>
                <a:gd name="connsiteY3" fmla="*/ 0 h 1134969"/>
                <a:gd name="connsiteX4" fmla="*/ 923925 w 1627647"/>
                <a:gd name="connsiteY4" fmla="*/ 426244 h 1134969"/>
                <a:gd name="connsiteX5" fmla="*/ 621506 w 1627647"/>
                <a:gd name="connsiteY5" fmla="*/ 771524 h 1134969"/>
                <a:gd name="connsiteX6" fmla="*/ 0 w 1627647"/>
                <a:gd name="connsiteY6" fmla="*/ 538161 h 1134969"/>
                <a:gd name="connsiteX0" fmla="*/ 0 w 1627647"/>
                <a:gd name="connsiteY0" fmla="*/ 538161 h 1213483"/>
                <a:gd name="connsiteX1" fmla="*/ 0 w 1627647"/>
                <a:gd name="connsiteY1" fmla="*/ 1066799 h 1213483"/>
                <a:gd name="connsiteX2" fmla="*/ 1621631 w 1627647"/>
                <a:gd name="connsiteY2" fmla="*/ 523874 h 1213483"/>
                <a:gd name="connsiteX3" fmla="*/ 1323974 w 1627647"/>
                <a:gd name="connsiteY3" fmla="*/ 0 h 1213483"/>
                <a:gd name="connsiteX4" fmla="*/ 923925 w 1627647"/>
                <a:gd name="connsiteY4" fmla="*/ 426244 h 1213483"/>
                <a:gd name="connsiteX5" fmla="*/ 621506 w 1627647"/>
                <a:gd name="connsiteY5" fmla="*/ 771524 h 1213483"/>
                <a:gd name="connsiteX6" fmla="*/ 0 w 1627647"/>
                <a:gd name="connsiteY6" fmla="*/ 538161 h 1213483"/>
                <a:gd name="connsiteX0" fmla="*/ 0 w 1627647"/>
                <a:gd name="connsiteY0" fmla="*/ 538161 h 1190326"/>
                <a:gd name="connsiteX1" fmla="*/ 0 w 1627647"/>
                <a:gd name="connsiteY1" fmla="*/ 1066799 h 1190326"/>
                <a:gd name="connsiteX2" fmla="*/ 1621631 w 1627647"/>
                <a:gd name="connsiteY2" fmla="*/ 523874 h 1190326"/>
                <a:gd name="connsiteX3" fmla="*/ 1323974 w 1627647"/>
                <a:gd name="connsiteY3" fmla="*/ 0 h 1190326"/>
                <a:gd name="connsiteX4" fmla="*/ 923925 w 1627647"/>
                <a:gd name="connsiteY4" fmla="*/ 426244 h 1190326"/>
                <a:gd name="connsiteX5" fmla="*/ 621506 w 1627647"/>
                <a:gd name="connsiteY5" fmla="*/ 771524 h 1190326"/>
                <a:gd name="connsiteX6" fmla="*/ 0 w 1627647"/>
                <a:gd name="connsiteY6" fmla="*/ 538161 h 1190326"/>
                <a:gd name="connsiteX0" fmla="*/ 0 w 1627647"/>
                <a:gd name="connsiteY0" fmla="*/ 538161 h 1219698"/>
                <a:gd name="connsiteX1" fmla="*/ 0 w 1627647"/>
                <a:gd name="connsiteY1" fmla="*/ 1066799 h 1219698"/>
                <a:gd name="connsiteX2" fmla="*/ 1621631 w 1627647"/>
                <a:gd name="connsiteY2" fmla="*/ 523874 h 1219698"/>
                <a:gd name="connsiteX3" fmla="*/ 1323974 w 1627647"/>
                <a:gd name="connsiteY3" fmla="*/ 0 h 1219698"/>
                <a:gd name="connsiteX4" fmla="*/ 923925 w 1627647"/>
                <a:gd name="connsiteY4" fmla="*/ 426244 h 1219698"/>
                <a:gd name="connsiteX5" fmla="*/ 621506 w 1627647"/>
                <a:gd name="connsiteY5" fmla="*/ 771524 h 1219698"/>
                <a:gd name="connsiteX6" fmla="*/ 0 w 1627647"/>
                <a:gd name="connsiteY6" fmla="*/ 538161 h 1219698"/>
                <a:gd name="connsiteX0" fmla="*/ 0 w 1627647"/>
                <a:gd name="connsiteY0" fmla="*/ 538161 h 1232307"/>
                <a:gd name="connsiteX1" fmla="*/ 0 w 1627647"/>
                <a:gd name="connsiteY1" fmla="*/ 1066799 h 1232307"/>
                <a:gd name="connsiteX2" fmla="*/ 1621631 w 1627647"/>
                <a:gd name="connsiteY2" fmla="*/ 523874 h 1232307"/>
                <a:gd name="connsiteX3" fmla="*/ 1323974 w 1627647"/>
                <a:gd name="connsiteY3" fmla="*/ 0 h 1232307"/>
                <a:gd name="connsiteX4" fmla="*/ 923925 w 1627647"/>
                <a:gd name="connsiteY4" fmla="*/ 426244 h 1232307"/>
                <a:gd name="connsiteX5" fmla="*/ 621506 w 1627647"/>
                <a:gd name="connsiteY5" fmla="*/ 771524 h 1232307"/>
                <a:gd name="connsiteX6" fmla="*/ 0 w 1627647"/>
                <a:gd name="connsiteY6" fmla="*/ 538161 h 1232307"/>
                <a:gd name="connsiteX0" fmla="*/ 0 w 1627647"/>
                <a:gd name="connsiteY0" fmla="*/ 538161 h 1217230"/>
                <a:gd name="connsiteX1" fmla="*/ 0 w 1627647"/>
                <a:gd name="connsiteY1" fmla="*/ 1066799 h 1217230"/>
                <a:gd name="connsiteX2" fmla="*/ 1621631 w 1627647"/>
                <a:gd name="connsiteY2" fmla="*/ 523874 h 1217230"/>
                <a:gd name="connsiteX3" fmla="*/ 1323974 w 1627647"/>
                <a:gd name="connsiteY3" fmla="*/ 0 h 1217230"/>
                <a:gd name="connsiteX4" fmla="*/ 923925 w 1627647"/>
                <a:gd name="connsiteY4" fmla="*/ 426244 h 1217230"/>
                <a:gd name="connsiteX5" fmla="*/ 621506 w 1627647"/>
                <a:gd name="connsiteY5" fmla="*/ 771524 h 1217230"/>
                <a:gd name="connsiteX6" fmla="*/ 0 w 1627647"/>
                <a:gd name="connsiteY6" fmla="*/ 538161 h 1217230"/>
                <a:gd name="connsiteX0" fmla="*/ 0 w 1627647"/>
                <a:gd name="connsiteY0" fmla="*/ 538161 h 1188997"/>
                <a:gd name="connsiteX1" fmla="*/ 0 w 1627647"/>
                <a:gd name="connsiteY1" fmla="*/ 1066799 h 1188997"/>
                <a:gd name="connsiteX2" fmla="*/ 1621631 w 1627647"/>
                <a:gd name="connsiteY2" fmla="*/ 523874 h 1188997"/>
                <a:gd name="connsiteX3" fmla="*/ 1323974 w 1627647"/>
                <a:gd name="connsiteY3" fmla="*/ 0 h 1188997"/>
                <a:gd name="connsiteX4" fmla="*/ 923925 w 1627647"/>
                <a:gd name="connsiteY4" fmla="*/ 426244 h 1188997"/>
                <a:gd name="connsiteX5" fmla="*/ 621506 w 1627647"/>
                <a:gd name="connsiteY5" fmla="*/ 771524 h 1188997"/>
                <a:gd name="connsiteX6" fmla="*/ 0 w 1627647"/>
                <a:gd name="connsiteY6" fmla="*/ 538161 h 1188997"/>
                <a:gd name="connsiteX0" fmla="*/ 0 w 1627647"/>
                <a:gd name="connsiteY0" fmla="*/ 538161 h 1216261"/>
                <a:gd name="connsiteX1" fmla="*/ 0 w 1627647"/>
                <a:gd name="connsiteY1" fmla="*/ 1066799 h 1216261"/>
                <a:gd name="connsiteX2" fmla="*/ 1621631 w 1627647"/>
                <a:gd name="connsiteY2" fmla="*/ 523874 h 1216261"/>
                <a:gd name="connsiteX3" fmla="*/ 1323974 w 1627647"/>
                <a:gd name="connsiteY3" fmla="*/ 0 h 1216261"/>
                <a:gd name="connsiteX4" fmla="*/ 923925 w 1627647"/>
                <a:gd name="connsiteY4" fmla="*/ 426244 h 1216261"/>
                <a:gd name="connsiteX5" fmla="*/ 621506 w 1627647"/>
                <a:gd name="connsiteY5" fmla="*/ 771524 h 1216261"/>
                <a:gd name="connsiteX6" fmla="*/ 0 w 1627647"/>
                <a:gd name="connsiteY6" fmla="*/ 538161 h 1216261"/>
                <a:gd name="connsiteX0" fmla="*/ 0 w 1627647"/>
                <a:gd name="connsiteY0" fmla="*/ 538161 h 1206398"/>
                <a:gd name="connsiteX1" fmla="*/ 0 w 1627647"/>
                <a:gd name="connsiteY1" fmla="*/ 1066799 h 1206398"/>
                <a:gd name="connsiteX2" fmla="*/ 1621631 w 1627647"/>
                <a:gd name="connsiteY2" fmla="*/ 523874 h 1206398"/>
                <a:gd name="connsiteX3" fmla="*/ 1323974 w 1627647"/>
                <a:gd name="connsiteY3" fmla="*/ 0 h 1206398"/>
                <a:gd name="connsiteX4" fmla="*/ 923925 w 1627647"/>
                <a:gd name="connsiteY4" fmla="*/ 426244 h 1206398"/>
                <a:gd name="connsiteX5" fmla="*/ 621506 w 1627647"/>
                <a:gd name="connsiteY5" fmla="*/ 771524 h 1206398"/>
                <a:gd name="connsiteX6" fmla="*/ 0 w 1627647"/>
                <a:gd name="connsiteY6" fmla="*/ 538161 h 1206398"/>
                <a:gd name="connsiteX0" fmla="*/ 0 w 1627647"/>
                <a:gd name="connsiteY0" fmla="*/ 538161 h 1218880"/>
                <a:gd name="connsiteX1" fmla="*/ 0 w 1627647"/>
                <a:gd name="connsiteY1" fmla="*/ 1066799 h 1218880"/>
                <a:gd name="connsiteX2" fmla="*/ 1621631 w 1627647"/>
                <a:gd name="connsiteY2" fmla="*/ 523874 h 1218880"/>
                <a:gd name="connsiteX3" fmla="*/ 1323974 w 1627647"/>
                <a:gd name="connsiteY3" fmla="*/ 0 h 1218880"/>
                <a:gd name="connsiteX4" fmla="*/ 923925 w 1627647"/>
                <a:gd name="connsiteY4" fmla="*/ 426244 h 1218880"/>
                <a:gd name="connsiteX5" fmla="*/ 621506 w 1627647"/>
                <a:gd name="connsiteY5" fmla="*/ 771524 h 1218880"/>
                <a:gd name="connsiteX6" fmla="*/ 0 w 1627647"/>
                <a:gd name="connsiteY6" fmla="*/ 538161 h 1218880"/>
                <a:gd name="connsiteX0" fmla="*/ 0 w 1627647"/>
                <a:gd name="connsiteY0" fmla="*/ 538161 h 1211596"/>
                <a:gd name="connsiteX1" fmla="*/ 0 w 1627647"/>
                <a:gd name="connsiteY1" fmla="*/ 1066799 h 1211596"/>
                <a:gd name="connsiteX2" fmla="*/ 1621631 w 1627647"/>
                <a:gd name="connsiteY2" fmla="*/ 523874 h 1211596"/>
                <a:gd name="connsiteX3" fmla="*/ 1323974 w 1627647"/>
                <a:gd name="connsiteY3" fmla="*/ 0 h 1211596"/>
                <a:gd name="connsiteX4" fmla="*/ 923925 w 1627647"/>
                <a:gd name="connsiteY4" fmla="*/ 426244 h 1211596"/>
                <a:gd name="connsiteX5" fmla="*/ 621506 w 1627647"/>
                <a:gd name="connsiteY5" fmla="*/ 771524 h 1211596"/>
                <a:gd name="connsiteX6" fmla="*/ 0 w 1627647"/>
                <a:gd name="connsiteY6" fmla="*/ 538161 h 1211596"/>
                <a:gd name="connsiteX0" fmla="*/ 0 w 1627647"/>
                <a:gd name="connsiteY0" fmla="*/ 538161 h 1217962"/>
                <a:gd name="connsiteX1" fmla="*/ 0 w 1627647"/>
                <a:gd name="connsiteY1" fmla="*/ 1066799 h 1217962"/>
                <a:gd name="connsiteX2" fmla="*/ 1621631 w 1627647"/>
                <a:gd name="connsiteY2" fmla="*/ 523874 h 1217962"/>
                <a:gd name="connsiteX3" fmla="*/ 1323974 w 1627647"/>
                <a:gd name="connsiteY3" fmla="*/ 0 h 1217962"/>
                <a:gd name="connsiteX4" fmla="*/ 923925 w 1627647"/>
                <a:gd name="connsiteY4" fmla="*/ 426244 h 1217962"/>
                <a:gd name="connsiteX5" fmla="*/ 621506 w 1627647"/>
                <a:gd name="connsiteY5" fmla="*/ 771524 h 1217962"/>
                <a:gd name="connsiteX6" fmla="*/ 0 w 1627647"/>
                <a:gd name="connsiteY6" fmla="*/ 538161 h 1217962"/>
                <a:gd name="connsiteX0" fmla="*/ 0 w 1627647"/>
                <a:gd name="connsiteY0" fmla="*/ 538161 h 1218399"/>
                <a:gd name="connsiteX1" fmla="*/ 0 w 1627647"/>
                <a:gd name="connsiteY1" fmla="*/ 1066799 h 1218399"/>
                <a:gd name="connsiteX2" fmla="*/ 1621631 w 1627647"/>
                <a:gd name="connsiteY2" fmla="*/ 523874 h 1218399"/>
                <a:gd name="connsiteX3" fmla="*/ 1323974 w 1627647"/>
                <a:gd name="connsiteY3" fmla="*/ 0 h 1218399"/>
                <a:gd name="connsiteX4" fmla="*/ 923925 w 1627647"/>
                <a:gd name="connsiteY4" fmla="*/ 426244 h 1218399"/>
                <a:gd name="connsiteX5" fmla="*/ 621506 w 1627647"/>
                <a:gd name="connsiteY5" fmla="*/ 771524 h 1218399"/>
                <a:gd name="connsiteX6" fmla="*/ 0 w 1627647"/>
                <a:gd name="connsiteY6" fmla="*/ 538161 h 121839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23925 w 1627647"/>
                <a:gd name="connsiteY4" fmla="*/ 426244 h 1212839"/>
                <a:gd name="connsiteX5" fmla="*/ 621506 w 1627647"/>
                <a:gd name="connsiteY5" fmla="*/ 771524 h 1212839"/>
                <a:gd name="connsiteX6" fmla="*/ 0 w 1627647"/>
                <a:gd name="connsiteY6"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1078707 w 1627647"/>
                <a:gd name="connsiteY4" fmla="*/ 257177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595313 w 1627647"/>
                <a:gd name="connsiteY4" fmla="*/ 185739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73932 w 1627647"/>
                <a:gd name="connsiteY4" fmla="*/ 85727 h 1212839"/>
                <a:gd name="connsiteX5" fmla="*/ 595313 w 1627647"/>
                <a:gd name="connsiteY5" fmla="*/ 185739 h 1212839"/>
                <a:gd name="connsiteX6" fmla="*/ 923925 w 1627647"/>
                <a:gd name="connsiteY6" fmla="*/ 426244 h 1212839"/>
                <a:gd name="connsiteX7" fmla="*/ 621506 w 1627647"/>
                <a:gd name="connsiteY7" fmla="*/ 771524 h 1212839"/>
                <a:gd name="connsiteX8" fmla="*/ 0 w 1627647"/>
                <a:gd name="connsiteY8" fmla="*/ 538161 h 1212839"/>
                <a:gd name="connsiteX0" fmla="*/ 0 w 1627647"/>
                <a:gd name="connsiteY0" fmla="*/ 745328 h 1420006"/>
                <a:gd name="connsiteX1" fmla="*/ 0 w 1627647"/>
                <a:gd name="connsiteY1" fmla="*/ 1273966 h 1420006"/>
                <a:gd name="connsiteX2" fmla="*/ 1621631 w 1627647"/>
                <a:gd name="connsiteY2" fmla="*/ 731041 h 1420006"/>
                <a:gd name="connsiteX3" fmla="*/ 1323974 w 1627647"/>
                <a:gd name="connsiteY3" fmla="*/ 207167 h 1420006"/>
                <a:gd name="connsiteX4" fmla="*/ 835820 w 1627647"/>
                <a:gd name="connsiteY4" fmla="*/ 0 h 1420006"/>
                <a:gd name="connsiteX5" fmla="*/ 595313 w 1627647"/>
                <a:gd name="connsiteY5" fmla="*/ 392906 h 1420006"/>
                <a:gd name="connsiteX6" fmla="*/ 923925 w 1627647"/>
                <a:gd name="connsiteY6" fmla="*/ 633411 h 1420006"/>
                <a:gd name="connsiteX7" fmla="*/ 621506 w 1627647"/>
                <a:gd name="connsiteY7" fmla="*/ 978691 h 1420006"/>
                <a:gd name="connsiteX8" fmla="*/ 0 w 1627647"/>
                <a:gd name="connsiteY8" fmla="*/ 745328 h 1420006"/>
                <a:gd name="connsiteX0" fmla="*/ 0 w 1591281"/>
                <a:gd name="connsiteY0" fmla="*/ 745328 h 1469663"/>
                <a:gd name="connsiteX1" fmla="*/ 0 w 1591281"/>
                <a:gd name="connsiteY1" fmla="*/ 1273966 h 1469663"/>
                <a:gd name="connsiteX2" fmla="*/ 1574006 w 1591281"/>
                <a:gd name="connsiteY2" fmla="*/ 928685 h 1469663"/>
                <a:gd name="connsiteX3" fmla="*/ 1323974 w 1591281"/>
                <a:gd name="connsiteY3" fmla="*/ 207167 h 1469663"/>
                <a:gd name="connsiteX4" fmla="*/ 835820 w 1591281"/>
                <a:gd name="connsiteY4" fmla="*/ 0 h 1469663"/>
                <a:gd name="connsiteX5" fmla="*/ 595313 w 1591281"/>
                <a:gd name="connsiteY5" fmla="*/ 392906 h 1469663"/>
                <a:gd name="connsiteX6" fmla="*/ 923925 w 1591281"/>
                <a:gd name="connsiteY6" fmla="*/ 633411 h 1469663"/>
                <a:gd name="connsiteX7" fmla="*/ 621506 w 1591281"/>
                <a:gd name="connsiteY7" fmla="*/ 978691 h 1469663"/>
                <a:gd name="connsiteX8" fmla="*/ 0 w 1591281"/>
                <a:gd name="connsiteY8" fmla="*/ 745328 h 1469663"/>
                <a:gd name="connsiteX0" fmla="*/ 0 w 1591281"/>
                <a:gd name="connsiteY0" fmla="*/ 745328 h 1425021"/>
                <a:gd name="connsiteX1" fmla="*/ 0 w 1591281"/>
                <a:gd name="connsiteY1" fmla="*/ 1273966 h 1425021"/>
                <a:gd name="connsiteX2" fmla="*/ 1574006 w 1591281"/>
                <a:gd name="connsiteY2" fmla="*/ 928685 h 1425021"/>
                <a:gd name="connsiteX3" fmla="*/ 1323974 w 1591281"/>
                <a:gd name="connsiteY3" fmla="*/ 207167 h 1425021"/>
                <a:gd name="connsiteX4" fmla="*/ 835820 w 1591281"/>
                <a:gd name="connsiteY4" fmla="*/ 0 h 1425021"/>
                <a:gd name="connsiteX5" fmla="*/ 595313 w 1591281"/>
                <a:gd name="connsiteY5" fmla="*/ 392906 h 1425021"/>
                <a:gd name="connsiteX6" fmla="*/ 923925 w 1591281"/>
                <a:gd name="connsiteY6" fmla="*/ 633411 h 1425021"/>
                <a:gd name="connsiteX7" fmla="*/ 621506 w 1591281"/>
                <a:gd name="connsiteY7" fmla="*/ 978691 h 1425021"/>
                <a:gd name="connsiteX8" fmla="*/ 0 w 1591281"/>
                <a:gd name="connsiteY8" fmla="*/ 745328 h 1425021"/>
                <a:gd name="connsiteX0" fmla="*/ 0 w 1622856"/>
                <a:gd name="connsiteY0" fmla="*/ 745328 h 1425021"/>
                <a:gd name="connsiteX1" fmla="*/ 0 w 1622856"/>
                <a:gd name="connsiteY1" fmla="*/ 1273966 h 1425021"/>
                <a:gd name="connsiteX2" fmla="*/ 1574006 w 1622856"/>
                <a:gd name="connsiteY2" fmla="*/ 928685 h 1425021"/>
                <a:gd name="connsiteX3" fmla="*/ 1323974 w 1622856"/>
                <a:gd name="connsiteY3" fmla="*/ 207167 h 1425021"/>
                <a:gd name="connsiteX4" fmla="*/ 835820 w 1622856"/>
                <a:gd name="connsiteY4" fmla="*/ 0 h 1425021"/>
                <a:gd name="connsiteX5" fmla="*/ 595313 w 1622856"/>
                <a:gd name="connsiteY5" fmla="*/ 392906 h 1425021"/>
                <a:gd name="connsiteX6" fmla="*/ 923925 w 1622856"/>
                <a:gd name="connsiteY6" fmla="*/ 633411 h 1425021"/>
                <a:gd name="connsiteX7" fmla="*/ 621506 w 1622856"/>
                <a:gd name="connsiteY7" fmla="*/ 978691 h 1425021"/>
                <a:gd name="connsiteX8" fmla="*/ 0 w 1622856"/>
                <a:gd name="connsiteY8" fmla="*/ 745328 h 1425021"/>
                <a:gd name="connsiteX0" fmla="*/ 0 w 1608710"/>
                <a:gd name="connsiteY0" fmla="*/ 745328 h 1425021"/>
                <a:gd name="connsiteX1" fmla="*/ 0 w 1608710"/>
                <a:gd name="connsiteY1" fmla="*/ 1273966 h 1425021"/>
                <a:gd name="connsiteX2" fmla="*/ 1574006 w 1608710"/>
                <a:gd name="connsiteY2" fmla="*/ 928685 h 1425021"/>
                <a:gd name="connsiteX3" fmla="*/ 1264443 w 1608710"/>
                <a:gd name="connsiteY3" fmla="*/ 166686 h 1425021"/>
                <a:gd name="connsiteX4" fmla="*/ 835820 w 1608710"/>
                <a:gd name="connsiteY4" fmla="*/ 0 h 1425021"/>
                <a:gd name="connsiteX5" fmla="*/ 595313 w 1608710"/>
                <a:gd name="connsiteY5" fmla="*/ 392906 h 1425021"/>
                <a:gd name="connsiteX6" fmla="*/ 923925 w 1608710"/>
                <a:gd name="connsiteY6" fmla="*/ 633411 h 1425021"/>
                <a:gd name="connsiteX7" fmla="*/ 621506 w 1608710"/>
                <a:gd name="connsiteY7" fmla="*/ 978691 h 1425021"/>
                <a:gd name="connsiteX8" fmla="*/ 0 w 1608710"/>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709613 w 1623138"/>
                <a:gd name="connsiteY5" fmla="*/ 207169 h 1425021"/>
                <a:gd name="connsiteX6" fmla="*/ 595313 w 1623138"/>
                <a:gd name="connsiteY6" fmla="*/ 392906 h 1425021"/>
                <a:gd name="connsiteX7" fmla="*/ 923925 w 1623138"/>
                <a:gd name="connsiteY7" fmla="*/ 633411 h 1425021"/>
                <a:gd name="connsiteX8" fmla="*/ 621506 w 1623138"/>
                <a:gd name="connsiteY8" fmla="*/ 978691 h 1425021"/>
                <a:gd name="connsiteX9" fmla="*/ 0 w 1623138"/>
                <a:gd name="connsiteY9" fmla="*/ 745328 h 1425021"/>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421482 w 1623138"/>
                <a:gd name="connsiteY5" fmla="*/ 0 h 1477409"/>
                <a:gd name="connsiteX6" fmla="*/ 595313 w 1623138"/>
                <a:gd name="connsiteY6" fmla="*/ 445294 h 1477409"/>
                <a:gd name="connsiteX7" fmla="*/ 923925 w 1623138"/>
                <a:gd name="connsiteY7" fmla="*/ 685799 h 1477409"/>
                <a:gd name="connsiteX8" fmla="*/ 621506 w 1623138"/>
                <a:gd name="connsiteY8" fmla="*/ 1031079 h 1477409"/>
                <a:gd name="connsiteX9" fmla="*/ 0 w 1623138"/>
                <a:gd name="connsiteY9" fmla="*/ 797716 h 1477409"/>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654844 w 1623138"/>
                <a:gd name="connsiteY5" fmla="*/ 26194 h 1477409"/>
                <a:gd name="connsiteX6" fmla="*/ 421482 w 1623138"/>
                <a:gd name="connsiteY6" fmla="*/ 0 h 1477409"/>
                <a:gd name="connsiteX7" fmla="*/ 595313 w 1623138"/>
                <a:gd name="connsiteY7" fmla="*/ 445294 h 1477409"/>
                <a:gd name="connsiteX8" fmla="*/ 923925 w 1623138"/>
                <a:gd name="connsiteY8" fmla="*/ 685799 h 1477409"/>
                <a:gd name="connsiteX9" fmla="*/ 621506 w 1623138"/>
                <a:gd name="connsiteY9" fmla="*/ 1031079 h 1477409"/>
                <a:gd name="connsiteX10" fmla="*/ 0 w 1623138"/>
                <a:gd name="connsiteY10" fmla="*/ 797716 h 1477409"/>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652572"/>
                <a:gd name="connsiteX1" fmla="*/ 0 w 1623138"/>
                <a:gd name="connsiteY1" fmla="*/ 1647822 h 1652572"/>
                <a:gd name="connsiteX2" fmla="*/ 1574006 w 1623138"/>
                <a:gd name="connsiteY2" fmla="*/ 1302541 h 1652572"/>
                <a:gd name="connsiteX3" fmla="*/ 1264443 w 1623138"/>
                <a:gd name="connsiteY3" fmla="*/ 540542 h 1652572"/>
                <a:gd name="connsiteX4" fmla="*/ 835820 w 1623138"/>
                <a:gd name="connsiteY4" fmla="*/ 373856 h 1652572"/>
                <a:gd name="connsiteX5" fmla="*/ 807244 w 1623138"/>
                <a:gd name="connsiteY5" fmla="*/ 0 h 1652572"/>
                <a:gd name="connsiteX6" fmla="*/ 421482 w 1623138"/>
                <a:gd name="connsiteY6" fmla="*/ 321468 h 1652572"/>
                <a:gd name="connsiteX7" fmla="*/ 595313 w 1623138"/>
                <a:gd name="connsiteY7" fmla="*/ 766762 h 1652572"/>
                <a:gd name="connsiteX8" fmla="*/ 923925 w 1623138"/>
                <a:gd name="connsiteY8" fmla="*/ 1007267 h 1652572"/>
                <a:gd name="connsiteX9" fmla="*/ 621506 w 1623138"/>
                <a:gd name="connsiteY9" fmla="*/ 1352547 h 1652572"/>
                <a:gd name="connsiteX10" fmla="*/ 0 w 1623138"/>
                <a:gd name="connsiteY10" fmla="*/ 1119184 h 1652572"/>
                <a:gd name="connsiteX0" fmla="*/ 0 w 1627271"/>
                <a:gd name="connsiteY0" fmla="*/ 1119184 h 1712926"/>
                <a:gd name="connsiteX1" fmla="*/ 0 w 1627271"/>
                <a:gd name="connsiteY1" fmla="*/ 1647822 h 1712926"/>
                <a:gd name="connsiteX2" fmla="*/ 1574006 w 1627271"/>
                <a:gd name="connsiteY2" fmla="*/ 1302541 h 1712926"/>
                <a:gd name="connsiteX3" fmla="*/ 1264443 w 1627271"/>
                <a:gd name="connsiteY3" fmla="*/ 540542 h 1712926"/>
                <a:gd name="connsiteX4" fmla="*/ 835820 w 1627271"/>
                <a:gd name="connsiteY4" fmla="*/ 373856 h 1712926"/>
                <a:gd name="connsiteX5" fmla="*/ 807244 w 1627271"/>
                <a:gd name="connsiteY5" fmla="*/ 0 h 1712926"/>
                <a:gd name="connsiteX6" fmla="*/ 421482 w 1627271"/>
                <a:gd name="connsiteY6" fmla="*/ 321468 h 1712926"/>
                <a:gd name="connsiteX7" fmla="*/ 595313 w 1627271"/>
                <a:gd name="connsiteY7" fmla="*/ 766762 h 1712926"/>
                <a:gd name="connsiteX8" fmla="*/ 923925 w 1627271"/>
                <a:gd name="connsiteY8" fmla="*/ 1007267 h 1712926"/>
                <a:gd name="connsiteX9" fmla="*/ 621506 w 1627271"/>
                <a:gd name="connsiteY9" fmla="*/ 1352547 h 1712926"/>
                <a:gd name="connsiteX10" fmla="*/ 0 w 1627271"/>
                <a:gd name="connsiteY10" fmla="*/ 1119184 h 1712926"/>
                <a:gd name="connsiteX0" fmla="*/ 0 w 1627271"/>
                <a:gd name="connsiteY0" fmla="*/ 1119184 h 1797816"/>
                <a:gd name="connsiteX1" fmla="*/ 0 w 1627271"/>
                <a:gd name="connsiteY1" fmla="*/ 1647822 h 1797816"/>
                <a:gd name="connsiteX2" fmla="*/ 1574006 w 1627271"/>
                <a:gd name="connsiteY2" fmla="*/ 1302541 h 1797816"/>
                <a:gd name="connsiteX3" fmla="*/ 1264443 w 1627271"/>
                <a:gd name="connsiteY3" fmla="*/ 540542 h 1797816"/>
                <a:gd name="connsiteX4" fmla="*/ 835820 w 1627271"/>
                <a:gd name="connsiteY4" fmla="*/ 373856 h 1797816"/>
                <a:gd name="connsiteX5" fmla="*/ 807244 w 1627271"/>
                <a:gd name="connsiteY5" fmla="*/ 0 h 1797816"/>
                <a:gd name="connsiteX6" fmla="*/ 421482 w 1627271"/>
                <a:gd name="connsiteY6" fmla="*/ 321468 h 1797816"/>
                <a:gd name="connsiteX7" fmla="*/ 595313 w 1627271"/>
                <a:gd name="connsiteY7" fmla="*/ 766762 h 1797816"/>
                <a:gd name="connsiteX8" fmla="*/ 923925 w 1627271"/>
                <a:gd name="connsiteY8" fmla="*/ 1007267 h 1797816"/>
                <a:gd name="connsiteX9" fmla="*/ 621506 w 1627271"/>
                <a:gd name="connsiteY9" fmla="*/ 1352547 h 1797816"/>
                <a:gd name="connsiteX10" fmla="*/ 0 w 1627271"/>
                <a:gd name="connsiteY10" fmla="*/ 1119184 h 1797816"/>
                <a:gd name="connsiteX0" fmla="*/ 0 w 1622231"/>
                <a:gd name="connsiteY0" fmla="*/ 1119184 h 1773253"/>
                <a:gd name="connsiteX1" fmla="*/ 0 w 1622231"/>
                <a:gd name="connsiteY1" fmla="*/ 1647822 h 1773253"/>
                <a:gd name="connsiteX2" fmla="*/ 1574006 w 1622231"/>
                <a:gd name="connsiteY2" fmla="*/ 1302541 h 1773253"/>
                <a:gd name="connsiteX3" fmla="*/ 1264443 w 1622231"/>
                <a:gd name="connsiteY3" fmla="*/ 540542 h 1773253"/>
                <a:gd name="connsiteX4" fmla="*/ 835820 w 1622231"/>
                <a:gd name="connsiteY4" fmla="*/ 373856 h 1773253"/>
                <a:gd name="connsiteX5" fmla="*/ 807244 w 1622231"/>
                <a:gd name="connsiteY5" fmla="*/ 0 h 1773253"/>
                <a:gd name="connsiteX6" fmla="*/ 421482 w 1622231"/>
                <a:gd name="connsiteY6" fmla="*/ 321468 h 1773253"/>
                <a:gd name="connsiteX7" fmla="*/ 595313 w 1622231"/>
                <a:gd name="connsiteY7" fmla="*/ 766762 h 1773253"/>
                <a:gd name="connsiteX8" fmla="*/ 923925 w 1622231"/>
                <a:gd name="connsiteY8" fmla="*/ 1007267 h 1773253"/>
                <a:gd name="connsiteX9" fmla="*/ 621506 w 1622231"/>
                <a:gd name="connsiteY9" fmla="*/ 1352547 h 1773253"/>
                <a:gd name="connsiteX10" fmla="*/ 0 w 1622231"/>
                <a:gd name="connsiteY10" fmla="*/ 1119184 h 1773253"/>
                <a:gd name="connsiteX0" fmla="*/ 0 w 1622231"/>
                <a:gd name="connsiteY0" fmla="*/ 1119184 h 1800701"/>
                <a:gd name="connsiteX1" fmla="*/ 0 w 1622231"/>
                <a:gd name="connsiteY1" fmla="*/ 1647822 h 1800701"/>
                <a:gd name="connsiteX2" fmla="*/ 1574006 w 1622231"/>
                <a:gd name="connsiteY2" fmla="*/ 1302541 h 1800701"/>
                <a:gd name="connsiteX3" fmla="*/ 1264443 w 1622231"/>
                <a:gd name="connsiteY3" fmla="*/ 540542 h 1800701"/>
                <a:gd name="connsiteX4" fmla="*/ 835820 w 1622231"/>
                <a:gd name="connsiteY4" fmla="*/ 373856 h 1800701"/>
                <a:gd name="connsiteX5" fmla="*/ 807244 w 1622231"/>
                <a:gd name="connsiteY5" fmla="*/ 0 h 1800701"/>
                <a:gd name="connsiteX6" fmla="*/ 421482 w 1622231"/>
                <a:gd name="connsiteY6" fmla="*/ 321468 h 1800701"/>
                <a:gd name="connsiteX7" fmla="*/ 595313 w 1622231"/>
                <a:gd name="connsiteY7" fmla="*/ 766762 h 1800701"/>
                <a:gd name="connsiteX8" fmla="*/ 923925 w 1622231"/>
                <a:gd name="connsiteY8" fmla="*/ 1007267 h 1800701"/>
                <a:gd name="connsiteX9" fmla="*/ 621506 w 1622231"/>
                <a:gd name="connsiteY9" fmla="*/ 1352547 h 1800701"/>
                <a:gd name="connsiteX10" fmla="*/ 0 w 1622231"/>
                <a:gd name="connsiteY10" fmla="*/ 1119184 h 1800701"/>
                <a:gd name="connsiteX0" fmla="*/ 0 w 1552023"/>
                <a:gd name="connsiteY0" fmla="*/ 1119184 h 1859749"/>
                <a:gd name="connsiteX1" fmla="*/ 0 w 1552023"/>
                <a:gd name="connsiteY1" fmla="*/ 1647822 h 1859749"/>
                <a:gd name="connsiteX2" fmla="*/ 1462087 w 1552023"/>
                <a:gd name="connsiteY2" fmla="*/ 1469229 h 1859749"/>
                <a:gd name="connsiteX3" fmla="*/ 1264443 w 1552023"/>
                <a:gd name="connsiteY3" fmla="*/ 540542 h 1859749"/>
                <a:gd name="connsiteX4" fmla="*/ 835820 w 1552023"/>
                <a:gd name="connsiteY4" fmla="*/ 373856 h 1859749"/>
                <a:gd name="connsiteX5" fmla="*/ 807244 w 1552023"/>
                <a:gd name="connsiteY5" fmla="*/ 0 h 1859749"/>
                <a:gd name="connsiteX6" fmla="*/ 421482 w 1552023"/>
                <a:gd name="connsiteY6" fmla="*/ 321468 h 1859749"/>
                <a:gd name="connsiteX7" fmla="*/ 595313 w 1552023"/>
                <a:gd name="connsiteY7" fmla="*/ 766762 h 1859749"/>
                <a:gd name="connsiteX8" fmla="*/ 923925 w 1552023"/>
                <a:gd name="connsiteY8" fmla="*/ 1007267 h 1859749"/>
                <a:gd name="connsiteX9" fmla="*/ 621506 w 1552023"/>
                <a:gd name="connsiteY9" fmla="*/ 1352547 h 1859749"/>
                <a:gd name="connsiteX10" fmla="*/ 0 w 1552023"/>
                <a:gd name="connsiteY10" fmla="*/ 1119184 h 1859749"/>
                <a:gd name="connsiteX0" fmla="*/ 0 w 1571973"/>
                <a:gd name="connsiteY0" fmla="*/ 1119184 h 1800114"/>
                <a:gd name="connsiteX1" fmla="*/ 0 w 1571973"/>
                <a:gd name="connsiteY1" fmla="*/ 1647822 h 1800114"/>
                <a:gd name="connsiteX2" fmla="*/ 1462087 w 1571973"/>
                <a:gd name="connsiteY2" fmla="*/ 1469229 h 1800114"/>
                <a:gd name="connsiteX3" fmla="*/ 1264443 w 1571973"/>
                <a:gd name="connsiteY3" fmla="*/ 540542 h 1800114"/>
                <a:gd name="connsiteX4" fmla="*/ 835820 w 1571973"/>
                <a:gd name="connsiteY4" fmla="*/ 373856 h 1800114"/>
                <a:gd name="connsiteX5" fmla="*/ 807244 w 1571973"/>
                <a:gd name="connsiteY5" fmla="*/ 0 h 1800114"/>
                <a:gd name="connsiteX6" fmla="*/ 421482 w 1571973"/>
                <a:gd name="connsiteY6" fmla="*/ 321468 h 1800114"/>
                <a:gd name="connsiteX7" fmla="*/ 595313 w 1571973"/>
                <a:gd name="connsiteY7" fmla="*/ 766762 h 1800114"/>
                <a:gd name="connsiteX8" fmla="*/ 923925 w 1571973"/>
                <a:gd name="connsiteY8" fmla="*/ 1007267 h 1800114"/>
                <a:gd name="connsiteX9" fmla="*/ 621506 w 1571973"/>
                <a:gd name="connsiteY9" fmla="*/ 1352547 h 1800114"/>
                <a:gd name="connsiteX10" fmla="*/ 0 w 1571973"/>
                <a:gd name="connsiteY10" fmla="*/ 1119184 h 1800114"/>
                <a:gd name="connsiteX0" fmla="*/ 0 w 1620477"/>
                <a:gd name="connsiteY0" fmla="*/ 1119184 h 1800815"/>
                <a:gd name="connsiteX1" fmla="*/ 0 w 1620477"/>
                <a:gd name="connsiteY1" fmla="*/ 1647822 h 1800815"/>
                <a:gd name="connsiteX2" fmla="*/ 1462087 w 1620477"/>
                <a:gd name="connsiteY2" fmla="*/ 1469229 h 1800815"/>
                <a:gd name="connsiteX3" fmla="*/ 1264443 w 1620477"/>
                <a:gd name="connsiteY3" fmla="*/ 540542 h 1800815"/>
                <a:gd name="connsiteX4" fmla="*/ 835820 w 1620477"/>
                <a:gd name="connsiteY4" fmla="*/ 373856 h 1800815"/>
                <a:gd name="connsiteX5" fmla="*/ 807244 w 1620477"/>
                <a:gd name="connsiteY5" fmla="*/ 0 h 1800815"/>
                <a:gd name="connsiteX6" fmla="*/ 421482 w 1620477"/>
                <a:gd name="connsiteY6" fmla="*/ 321468 h 1800815"/>
                <a:gd name="connsiteX7" fmla="*/ 595313 w 1620477"/>
                <a:gd name="connsiteY7" fmla="*/ 766762 h 1800815"/>
                <a:gd name="connsiteX8" fmla="*/ 923925 w 1620477"/>
                <a:gd name="connsiteY8" fmla="*/ 1007267 h 1800815"/>
                <a:gd name="connsiteX9" fmla="*/ 621506 w 1620477"/>
                <a:gd name="connsiteY9" fmla="*/ 1352547 h 1800815"/>
                <a:gd name="connsiteX10" fmla="*/ 0 w 1620477"/>
                <a:gd name="connsiteY10" fmla="*/ 1119184 h 1800815"/>
                <a:gd name="connsiteX0" fmla="*/ 0 w 1629436"/>
                <a:gd name="connsiteY0" fmla="*/ 1119184 h 1799377"/>
                <a:gd name="connsiteX1" fmla="*/ 0 w 1629436"/>
                <a:gd name="connsiteY1" fmla="*/ 1647822 h 1799377"/>
                <a:gd name="connsiteX2" fmla="*/ 1476374 w 1629436"/>
                <a:gd name="connsiteY2" fmla="*/ 1464467 h 1799377"/>
                <a:gd name="connsiteX3" fmla="*/ 1264443 w 1629436"/>
                <a:gd name="connsiteY3" fmla="*/ 540542 h 1799377"/>
                <a:gd name="connsiteX4" fmla="*/ 835820 w 1629436"/>
                <a:gd name="connsiteY4" fmla="*/ 373856 h 1799377"/>
                <a:gd name="connsiteX5" fmla="*/ 807244 w 1629436"/>
                <a:gd name="connsiteY5" fmla="*/ 0 h 1799377"/>
                <a:gd name="connsiteX6" fmla="*/ 421482 w 1629436"/>
                <a:gd name="connsiteY6" fmla="*/ 321468 h 1799377"/>
                <a:gd name="connsiteX7" fmla="*/ 595313 w 1629436"/>
                <a:gd name="connsiteY7" fmla="*/ 766762 h 1799377"/>
                <a:gd name="connsiteX8" fmla="*/ 923925 w 1629436"/>
                <a:gd name="connsiteY8" fmla="*/ 1007267 h 1799377"/>
                <a:gd name="connsiteX9" fmla="*/ 621506 w 1629436"/>
                <a:gd name="connsiteY9" fmla="*/ 1352547 h 1799377"/>
                <a:gd name="connsiteX10" fmla="*/ 0 w 1629436"/>
                <a:gd name="connsiteY10" fmla="*/ 1119184 h 1799377"/>
                <a:gd name="connsiteX0" fmla="*/ 0 w 1606110"/>
                <a:gd name="connsiteY0" fmla="*/ 1119184 h 1796213"/>
                <a:gd name="connsiteX1" fmla="*/ 0 w 1606110"/>
                <a:gd name="connsiteY1" fmla="*/ 1647822 h 1796213"/>
                <a:gd name="connsiteX2" fmla="*/ 1476374 w 1606110"/>
                <a:gd name="connsiteY2" fmla="*/ 1464467 h 1796213"/>
                <a:gd name="connsiteX3" fmla="*/ 1264443 w 1606110"/>
                <a:gd name="connsiteY3" fmla="*/ 540542 h 1796213"/>
                <a:gd name="connsiteX4" fmla="*/ 835820 w 1606110"/>
                <a:gd name="connsiteY4" fmla="*/ 373856 h 1796213"/>
                <a:gd name="connsiteX5" fmla="*/ 807244 w 1606110"/>
                <a:gd name="connsiteY5" fmla="*/ 0 h 1796213"/>
                <a:gd name="connsiteX6" fmla="*/ 421482 w 1606110"/>
                <a:gd name="connsiteY6" fmla="*/ 321468 h 1796213"/>
                <a:gd name="connsiteX7" fmla="*/ 595313 w 1606110"/>
                <a:gd name="connsiteY7" fmla="*/ 766762 h 1796213"/>
                <a:gd name="connsiteX8" fmla="*/ 923925 w 1606110"/>
                <a:gd name="connsiteY8" fmla="*/ 1007267 h 1796213"/>
                <a:gd name="connsiteX9" fmla="*/ 621506 w 1606110"/>
                <a:gd name="connsiteY9" fmla="*/ 1352547 h 1796213"/>
                <a:gd name="connsiteX10" fmla="*/ 0 w 1606110"/>
                <a:gd name="connsiteY10" fmla="*/ 1119184 h 1796213"/>
                <a:gd name="connsiteX0" fmla="*/ 0 w 1625337"/>
                <a:gd name="connsiteY0" fmla="*/ 1119184 h 1796213"/>
                <a:gd name="connsiteX1" fmla="*/ 0 w 1625337"/>
                <a:gd name="connsiteY1" fmla="*/ 1647822 h 1796213"/>
                <a:gd name="connsiteX2" fmla="*/ 1476374 w 1625337"/>
                <a:gd name="connsiteY2" fmla="*/ 1464467 h 1796213"/>
                <a:gd name="connsiteX3" fmla="*/ 1264443 w 1625337"/>
                <a:gd name="connsiteY3" fmla="*/ 540542 h 1796213"/>
                <a:gd name="connsiteX4" fmla="*/ 835820 w 1625337"/>
                <a:gd name="connsiteY4" fmla="*/ 373856 h 1796213"/>
                <a:gd name="connsiteX5" fmla="*/ 807244 w 1625337"/>
                <a:gd name="connsiteY5" fmla="*/ 0 h 1796213"/>
                <a:gd name="connsiteX6" fmla="*/ 421482 w 1625337"/>
                <a:gd name="connsiteY6" fmla="*/ 321468 h 1796213"/>
                <a:gd name="connsiteX7" fmla="*/ 595313 w 1625337"/>
                <a:gd name="connsiteY7" fmla="*/ 766762 h 1796213"/>
                <a:gd name="connsiteX8" fmla="*/ 923925 w 1625337"/>
                <a:gd name="connsiteY8" fmla="*/ 1007267 h 1796213"/>
                <a:gd name="connsiteX9" fmla="*/ 621506 w 1625337"/>
                <a:gd name="connsiteY9" fmla="*/ 1352547 h 1796213"/>
                <a:gd name="connsiteX10" fmla="*/ 0 w 1625337"/>
                <a:gd name="connsiteY10" fmla="*/ 1119184 h 1796213"/>
                <a:gd name="connsiteX0" fmla="*/ 0 w 1625337"/>
                <a:gd name="connsiteY0" fmla="*/ 1119184 h 1803595"/>
                <a:gd name="connsiteX1" fmla="*/ 0 w 1625337"/>
                <a:gd name="connsiteY1" fmla="*/ 1647822 h 1803595"/>
                <a:gd name="connsiteX2" fmla="*/ 1476374 w 1625337"/>
                <a:gd name="connsiteY2" fmla="*/ 1464467 h 1803595"/>
                <a:gd name="connsiteX3" fmla="*/ 1264443 w 1625337"/>
                <a:gd name="connsiteY3" fmla="*/ 540542 h 1803595"/>
                <a:gd name="connsiteX4" fmla="*/ 835820 w 1625337"/>
                <a:gd name="connsiteY4" fmla="*/ 373856 h 1803595"/>
                <a:gd name="connsiteX5" fmla="*/ 807244 w 1625337"/>
                <a:gd name="connsiteY5" fmla="*/ 0 h 1803595"/>
                <a:gd name="connsiteX6" fmla="*/ 421482 w 1625337"/>
                <a:gd name="connsiteY6" fmla="*/ 321468 h 1803595"/>
                <a:gd name="connsiteX7" fmla="*/ 595313 w 1625337"/>
                <a:gd name="connsiteY7" fmla="*/ 766762 h 1803595"/>
                <a:gd name="connsiteX8" fmla="*/ 923925 w 1625337"/>
                <a:gd name="connsiteY8" fmla="*/ 1007267 h 1803595"/>
                <a:gd name="connsiteX9" fmla="*/ 621506 w 1625337"/>
                <a:gd name="connsiteY9" fmla="*/ 1352547 h 1803595"/>
                <a:gd name="connsiteX10" fmla="*/ 0 w 1625337"/>
                <a:gd name="connsiteY10" fmla="*/ 1119184 h 1803595"/>
                <a:gd name="connsiteX0" fmla="*/ 0 w 1625337"/>
                <a:gd name="connsiteY0" fmla="*/ 1119184 h 1799376"/>
                <a:gd name="connsiteX1" fmla="*/ 0 w 1625337"/>
                <a:gd name="connsiteY1" fmla="*/ 1647822 h 1799376"/>
                <a:gd name="connsiteX2" fmla="*/ 1476374 w 1625337"/>
                <a:gd name="connsiteY2" fmla="*/ 1464467 h 1799376"/>
                <a:gd name="connsiteX3" fmla="*/ 1264443 w 1625337"/>
                <a:gd name="connsiteY3" fmla="*/ 540542 h 1799376"/>
                <a:gd name="connsiteX4" fmla="*/ 835820 w 1625337"/>
                <a:gd name="connsiteY4" fmla="*/ 373856 h 1799376"/>
                <a:gd name="connsiteX5" fmla="*/ 807244 w 1625337"/>
                <a:gd name="connsiteY5" fmla="*/ 0 h 1799376"/>
                <a:gd name="connsiteX6" fmla="*/ 421482 w 1625337"/>
                <a:gd name="connsiteY6" fmla="*/ 321468 h 1799376"/>
                <a:gd name="connsiteX7" fmla="*/ 595313 w 1625337"/>
                <a:gd name="connsiteY7" fmla="*/ 766762 h 1799376"/>
                <a:gd name="connsiteX8" fmla="*/ 923925 w 1625337"/>
                <a:gd name="connsiteY8" fmla="*/ 1007267 h 1799376"/>
                <a:gd name="connsiteX9" fmla="*/ 621506 w 1625337"/>
                <a:gd name="connsiteY9" fmla="*/ 1352547 h 1799376"/>
                <a:gd name="connsiteX10" fmla="*/ 0 w 1625337"/>
                <a:gd name="connsiteY10" fmla="*/ 1119184 h 1799376"/>
                <a:gd name="connsiteX0" fmla="*/ 0 w 1635914"/>
                <a:gd name="connsiteY0" fmla="*/ 1119184 h 1799376"/>
                <a:gd name="connsiteX1" fmla="*/ 0 w 1635914"/>
                <a:gd name="connsiteY1" fmla="*/ 1647822 h 1799376"/>
                <a:gd name="connsiteX2" fmla="*/ 1476374 w 1635914"/>
                <a:gd name="connsiteY2" fmla="*/ 1464467 h 1799376"/>
                <a:gd name="connsiteX3" fmla="*/ 1264443 w 1635914"/>
                <a:gd name="connsiteY3" fmla="*/ 540542 h 1799376"/>
                <a:gd name="connsiteX4" fmla="*/ 835820 w 1635914"/>
                <a:gd name="connsiteY4" fmla="*/ 373856 h 1799376"/>
                <a:gd name="connsiteX5" fmla="*/ 807244 w 1635914"/>
                <a:gd name="connsiteY5" fmla="*/ 0 h 1799376"/>
                <a:gd name="connsiteX6" fmla="*/ 421482 w 1635914"/>
                <a:gd name="connsiteY6" fmla="*/ 321468 h 1799376"/>
                <a:gd name="connsiteX7" fmla="*/ 595313 w 1635914"/>
                <a:gd name="connsiteY7" fmla="*/ 766762 h 1799376"/>
                <a:gd name="connsiteX8" fmla="*/ 923925 w 1635914"/>
                <a:gd name="connsiteY8" fmla="*/ 1007267 h 1799376"/>
                <a:gd name="connsiteX9" fmla="*/ 621506 w 1635914"/>
                <a:gd name="connsiteY9" fmla="*/ 1352547 h 1799376"/>
                <a:gd name="connsiteX10" fmla="*/ 0 w 1635914"/>
                <a:gd name="connsiteY10" fmla="*/ 1119184 h 1799376"/>
                <a:gd name="connsiteX0" fmla="*/ 0 w 1720482"/>
                <a:gd name="connsiteY0" fmla="*/ 1119184 h 1772537"/>
                <a:gd name="connsiteX1" fmla="*/ 0 w 1720482"/>
                <a:gd name="connsiteY1" fmla="*/ 1647822 h 1772537"/>
                <a:gd name="connsiteX2" fmla="*/ 1476374 w 1720482"/>
                <a:gd name="connsiteY2" fmla="*/ 1464467 h 1772537"/>
                <a:gd name="connsiteX3" fmla="*/ 1397793 w 1720482"/>
                <a:gd name="connsiteY3" fmla="*/ 626267 h 1772537"/>
                <a:gd name="connsiteX4" fmla="*/ 835820 w 1720482"/>
                <a:gd name="connsiteY4" fmla="*/ 373856 h 1772537"/>
                <a:gd name="connsiteX5" fmla="*/ 807244 w 1720482"/>
                <a:gd name="connsiteY5" fmla="*/ 0 h 1772537"/>
                <a:gd name="connsiteX6" fmla="*/ 421482 w 1720482"/>
                <a:gd name="connsiteY6" fmla="*/ 321468 h 1772537"/>
                <a:gd name="connsiteX7" fmla="*/ 595313 w 1720482"/>
                <a:gd name="connsiteY7" fmla="*/ 766762 h 1772537"/>
                <a:gd name="connsiteX8" fmla="*/ 923925 w 1720482"/>
                <a:gd name="connsiteY8" fmla="*/ 1007267 h 1772537"/>
                <a:gd name="connsiteX9" fmla="*/ 621506 w 1720482"/>
                <a:gd name="connsiteY9" fmla="*/ 1352547 h 1772537"/>
                <a:gd name="connsiteX10" fmla="*/ 0 w 1720482"/>
                <a:gd name="connsiteY10" fmla="*/ 1119184 h 1772537"/>
                <a:gd name="connsiteX0" fmla="*/ 0 w 1630664"/>
                <a:gd name="connsiteY0" fmla="*/ 1119184 h 1772537"/>
                <a:gd name="connsiteX1" fmla="*/ 0 w 1630664"/>
                <a:gd name="connsiteY1" fmla="*/ 1647822 h 1772537"/>
                <a:gd name="connsiteX2" fmla="*/ 1476374 w 1630664"/>
                <a:gd name="connsiteY2" fmla="*/ 1464467 h 1772537"/>
                <a:gd name="connsiteX3" fmla="*/ 1397793 w 1630664"/>
                <a:gd name="connsiteY3" fmla="*/ 626267 h 1772537"/>
                <a:gd name="connsiteX4" fmla="*/ 835820 w 1630664"/>
                <a:gd name="connsiteY4" fmla="*/ 373856 h 1772537"/>
                <a:gd name="connsiteX5" fmla="*/ 807244 w 1630664"/>
                <a:gd name="connsiteY5" fmla="*/ 0 h 1772537"/>
                <a:gd name="connsiteX6" fmla="*/ 421482 w 1630664"/>
                <a:gd name="connsiteY6" fmla="*/ 321468 h 1772537"/>
                <a:gd name="connsiteX7" fmla="*/ 595313 w 1630664"/>
                <a:gd name="connsiteY7" fmla="*/ 766762 h 1772537"/>
                <a:gd name="connsiteX8" fmla="*/ 923925 w 1630664"/>
                <a:gd name="connsiteY8" fmla="*/ 1007267 h 1772537"/>
                <a:gd name="connsiteX9" fmla="*/ 621506 w 1630664"/>
                <a:gd name="connsiteY9" fmla="*/ 1352547 h 1772537"/>
                <a:gd name="connsiteX10" fmla="*/ 0 w 1630664"/>
                <a:gd name="connsiteY10" fmla="*/ 1119184 h 1772537"/>
                <a:gd name="connsiteX0" fmla="*/ 0 w 1615856"/>
                <a:gd name="connsiteY0" fmla="*/ 1119184 h 1800557"/>
                <a:gd name="connsiteX1" fmla="*/ 0 w 1615856"/>
                <a:gd name="connsiteY1" fmla="*/ 1647822 h 1800557"/>
                <a:gd name="connsiteX2" fmla="*/ 1476374 w 1615856"/>
                <a:gd name="connsiteY2" fmla="*/ 1464467 h 1800557"/>
                <a:gd name="connsiteX3" fmla="*/ 1397793 w 1615856"/>
                <a:gd name="connsiteY3" fmla="*/ 626267 h 1800557"/>
                <a:gd name="connsiteX4" fmla="*/ 835820 w 1615856"/>
                <a:gd name="connsiteY4" fmla="*/ 373856 h 1800557"/>
                <a:gd name="connsiteX5" fmla="*/ 807244 w 1615856"/>
                <a:gd name="connsiteY5" fmla="*/ 0 h 1800557"/>
                <a:gd name="connsiteX6" fmla="*/ 421482 w 1615856"/>
                <a:gd name="connsiteY6" fmla="*/ 321468 h 1800557"/>
                <a:gd name="connsiteX7" fmla="*/ 595313 w 1615856"/>
                <a:gd name="connsiteY7" fmla="*/ 766762 h 1800557"/>
                <a:gd name="connsiteX8" fmla="*/ 923925 w 1615856"/>
                <a:gd name="connsiteY8" fmla="*/ 1007267 h 1800557"/>
                <a:gd name="connsiteX9" fmla="*/ 621506 w 1615856"/>
                <a:gd name="connsiteY9" fmla="*/ 1352547 h 1800557"/>
                <a:gd name="connsiteX10" fmla="*/ 0 w 1615856"/>
                <a:gd name="connsiteY10" fmla="*/ 1119184 h 1800557"/>
                <a:gd name="connsiteX0" fmla="*/ 0 w 1626496"/>
                <a:gd name="connsiteY0" fmla="*/ 1119184 h 1800277"/>
                <a:gd name="connsiteX1" fmla="*/ 0 w 1626496"/>
                <a:gd name="connsiteY1" fmla="*/ 1647822 h 1800277"/>
                <a:gd name="connsiteX2" fmla="*/ 1476374 w 1626496"/>
                <a:gd name="connsiteY2" fmla="*/ 1464467 h 1800277"/>
                <a:gd name="connsiteX3" fmla="*/ 1397793 w 1626496"/>
                <a:gd name="connsiteY3" fmla="*/ 626267 h 1800277"/>
                <a:gd name="connsiteX4" fmla="*/ 835820 w 1626496"/>
                <a:gd name="connsiteY4" fmla="*/ 373856 h 1800277"/>
                <a:gd name="connsiteX5" fmla="*/ 807244 w 1626496"/>
                <a:gd name="connsiteY5" fmla="*/ 0 h 1800277"/>
                <a:gd name="connsiteX6" fmla="*/ 421482 w 1626496"/>
                <a:gd name="connsiteY6" fmla="*/ 321468 h 1800277"/>
                <a:gd name="connsiteX7" fmla="*/ 595313 w 1626496"/>
                <a:gd name="connsiteY7" fmla="*/ 766762 h 1800277"/>
                <a:gd name="connsiteX8" fmla="*/ 923925 w 1626496"/>
                <a:gd name="connsiteY8" fmla="*/ 1007267 h 1800277"/>
                <a:gd name="connsiteX9" fmla="*/ 621506 w 1626496"/>
                <a:gd name="connsiteY9" fmla="*/ 1352547 h 1800277"/>
                <a:gd name="connsiteX10" fmla="*/ 0 w 1626496"/>
                <a:gd name="connsiteY10" fmla="*/ 1119184 h 180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6496" h="1800277">
                  <a:moveTo>
                    <a:pt x="0" y="1119184"/>
                  </a:moveTo>
                  <a:lnTo>
                    <a:pt x="0" y="1647822"/>
                  </a:lnTo>
                  <a:cubicBezTo>
                    <a:pt x="686196" y="1947462"/>
                    <a:pt x="1196953" y="1762179"/>
                    <a:pt x="1476374" y="1464467"/>
                  </a:cubicBezTo>
                  <a:cubicBezTo>
                    <a:pt x="1699180" y="1227076"/>
                    <a:pt x="1674781" y="817990"/>
                    <a:pt x="1397793" y="626267"/>
                  </a:cubicBezTo>
                  <a:cubicBezTo>
                    <a:pt x="1228944" y="509394"/>
                    <a:pt x="1023144" y="457993"/>
                    <a:pt x="835820" y="373856"/>
                  </a:cubicBezTo>
                  <a:cubicBezTo>
                    <a:pt x="676275" y="325437"/>
                    <a:pt x="542926" y="112711"/>
                    <a:pt x="807244" y="0"/>
                  </a:cubicBezTo>
                  <a:cubicBezTo>
                    <a:pt x="507207" y="50006"/>
                    <a:pt x="440530" y="235745"/>
                    <a:pt x="421482" y="321468"/>
                  </a:cubicBezTo>
                  <a:cubicBezTo>
                    <a:pt x="362745" y="574674"/>
                    <a:pt x="546894" y="723107"/>
                    <a:pt x="595313" y="766762"/>
                  </a:cubicBezTo>
                  <a:cubicBezTo>
                    <a:pt x="664369" y="835024"/>
                    <a:pt x="857250" y="884236"/>
                    <a:pt x="923925" y="1007267"/>
                  </a:cubicBezTo>
                  <a:cubicBezTo>
                    <a:pt x="992188" y="1158079"/>
                    <a:pt x="883541" y="1334500"/>
                    <a:pt x="621506" y="1352547"/>
                  </a:cubicBezTo>
                  <a:cubicBezTo>
                    <a:pt x="455755" y="1363963"/>
                    <a:pt x="205977" y="1265235"/>
                    <a:pt x="0" y="1119184"/>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30" name="Freeform 34"/>
            <p:cNvSpPr/>
            <p:nvPr userDrawn="1"/>
          </p:nvSpPr>
          <p:spPr>
            <a:xfrm>
              <a:off x="8504651" y="159540"/>
              <a:ext cx="118940" cy="68882"/>
            </a:xfrm>
            <a:custGeom>
              <a:avLst/>
              <a:gdLst>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13690"/>
                <a:gd name="connsiteY0" fmla="*/ 635794 h 788194"/>
                <a:gd name="connsiteX1" fmla="*/ 1402556 w 1413690"/>
                <a:gd name="connsiteY1" fmla="*/ 64294 h 788194"/>
                <a:gd name="connsiteX2" fmla="*/ 547687 w 1413690"/>
                <a:gd name="connsiteY2" fmla="*/ 0 h 788194"/>
                <a:gd name="connsiteX3" fmla="*/ 14287 w 1413690"/>
                <a:gd name="connsiteY3" fmla="*/ 469106 h 788194"/>
                <a:gd name="connsiteX4" fmla="*/ 0 w 1413690"/>
                <a:gd name="connsiteY4" fmla="*/ 788194 h 788194"/>
                <a:gd name="connsiteX5" fmla="*/ 283368 w 1413690"/>
                <a:gd name="connsiteY5" fmla="*/ 438150 h 788194"/>
                <a:gd name="connsiteX6" fmla="*/ 821531 w 1413690"/>
                <a:gd name="connsiteY6" fmla="*/ 371475 h 788194"/>
                <a:gd name="connsiteX7" fmla="*/ 1404937 w 1413690"/>
                <a:gd name="connsiteY7" fmla="*/ 635794 h 788194"/>
                <a:gd name="connsiteX0" fmla="*/ 1404937 w 1417413"/>
                <a:gd name="connsiteY0" fmla="*/ 635794 h 788194"/>
                <a:gd name="connsiteX1" fmla="*/ 1402556 w 1417413"/>
                <a:gd name="connsiteY1" fmla="*/ 64294 h 788194"/>
                <a:gd name="connsiteX2" fmla="*/ 547687 w 1417413"/>
                <a:gd name="connsiteY2" fmla="*/ 0 h 788194"/>
                <a:gd name="connsiteX3" fmla="*/ 14287 w 1417413"/>
                <a:gd name="connsiteY3" fmla="*/ 469106 h 788194"/>
                <a:gd name="connsiteX4" fmla="*/ 0 w 1417413"/>
                <a:gd name="connsiteY4" fmla="*/ 788194 h 788194"/>
                <a:gd name="connsiteX5" fmla="*/ 283368 w 1417413"/>
                <a:gd name="connsiteY5" fmla="*/ 438150 h 788194"/>
                <a:gd name="connsiteX6" fmla="*/ 821531 w 1417413"/>
                <a:gd name="connsiteY6" fmla="*/ 371475 h 788194"/>
                <a:gd name="connsiteX7" fmla="*/ 1404937 w 1417413"/>
                <a:gd name="connsiteY7" fmla="*/ 635794 h 788194"/>
                <a:gd name="connsiteX0" fmla="*/ 1404937 w 1417413"/>
                <a:gd name="connsiteY0" fmla="*/ 636458 h 788858"/>
                <a:gd name="connsiteX1" fmla="*/ 1402556 w 1417413"/>
                <a:gd name="connsiteY1" fmla="*/ 64958 h 788858"/>
                <a:gd name="connsiteX2" fmla="*/ 547687 w 1417413"/>
                <a:gd name="connsiteY2" fmla="*/ 664 h 788858"/>
                <a:gd name="connsiteX3" fmla="*/ 14287 w 1417413"/>
                <a:gd name="connsiteY3" fmla="*/ 469770 h 788858"/>
                <a:gd name="connsiteX4" fmla="*/ 0 w 1417413"/>
                <a:gd name="connsiteY4" fmla="*/ 788858 h 788858"/>
                <a:gd name="connsiteX5" fmla="*/ 283368 w 1417413"/>
                <a:gd name="connsiteY5" fmla="*/ 438814 h 788858"/>
                <a:gd name="connsiteX6" fmla="*/ 821531 w 1417413"/>
                <a:gd name="connsiteY6" fmla="*/ 372139 h 788858"/>
                <a:gd name="connsiteX7" fmla="*/ 1404937 w 1417413"/>
                <a:gd name="connsiteY7" fmla="*/ 636458 h 788858"/>
                <a:gd name="connsiteX0" fmla="*/ 1404937 w 1417413"/>
                <a:gd name="connsiteY0" fmla="*/ 659983 h 812383"/>
                <a:gd name="connsiteX1" fmla="*/ 1402556 w 1417413"/>
                <a:gd name="connsiteY1" fmla="*/ 88483 h 812383"/>
                <a:gd name="connsiteX2" fmla="*/ 547687 w 1417413"/>
                <a:gd name="connsiteY2" fmla="*/ 24189 h 812383"/>
                <a:gd name="connsiteX3" fmla="*/ 14287 w 1417413"/>
                <a:gd name="connsiteY3" fmla="*/ 493295 h 812383"/>
                <a:gd name="connsiteX4" fmla="*/ 0 w 1417413"/>
                <a:gd name="connsiteY4" fmla="*/ 812383 h 812383"/>
                <a:gd name="connsiteX5" fmla="*/ 283368 w 1417413"/>
                <a:gd name="connsiteY5" fmla="*/ 462339 h 812383"/>
                <a:gd name="connsiteX6" fmla="*/ 821531 w 1417413"/>
                <a:gd name="connsiteY6" fmla="*/ 395664 h 812383"/>
                <a:gd name="connsiteX7" fmla="*/ 1404937 w 1417413"/>
                <a:gd name="connsiteY7" fmla="*/ 659983 h 812383"/>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6804 w 1419280"/>
                <a:gd name="connsiteY0" fmla="*/ 674932 h 827332"/>
                <a:gd name="connsiteX1" fmla="*/ 1404423 w 1419280"/>
                <a:gd name="connsiteY1" fmla="*/ 103432 h 827332"/>
                <a:gd name="connsiteX2" fmla="*/ 549554 w 1419280"/>
                <a:gd name="connsiteY2" fmla="*/ 39138 h 827332"/>
                <a:gd name="connsiteX3" fmla="*/ 16154 w 1419280"/>
                <a:gd name="connsiteY3" fmla="*/ 508244 h 827332"/>
                <a:gd name="connsiteX4" fmla="*/ 1867 w 1419280"/>
                <a:gd name="connsiteY4" fmla="*/ 827332 h 827332"/>
                <a:gd name="connsiteX5" fmla="*/ 285235 w 1419280"/>
                <a:gd name="connsiteY5" fmla="*/ 477288 h 827332"/>
                <a:gd name="connsiteX6" fmla="*/ 823398 w 1419280"/>
                <a:gd name="connsiteY6" fmla="*/ 410613 h 827332"/>
                <a:gd name="connsiteX7" fmla="*/ 1406804 w 1419280"/>
                <a:gd name="connsiteY7" fmla="*/ 674932 h 827332"/>
                <a:gd name="connsiteX0" fmla="*/ 1409119 w 1421595"/>
                <a:gd name="connsiteY0" fmla="*/ 674932 h 827332"/>
                <a:gd name="connsiteX1" fmla="*/ 1406738 w 1421595"/>
                <a:gd name="connsiteY1" fmla="*/ 103432 h 827332"/>
                <a:gd name="connsiteX2" fmla="*/ 551869 w 1421595"/>
                <a:gd name="connsiteY2" fmla="*/ 39138 h 827332"/>
                <a:gd name="connsiteX3" fmla="*/ 18469 w 1421595"/>
                <a:gd name="connsiteY3" fmla="*/ 508244 h 827332"/>
                <a:gd name="connsiteX4" fmla="*/ 4182 w 1421595"/>
                <a:gd name="connsiteY4" fmla="*/ 827332 h 827332"/>
                <a:gd name="connsiteX5" fmla="*/ 287550 w 1421595"/>
                <a:gd name="connsiteY5" fmla="*/ 477288 h 827332"/>
                <a:gd name="connsiteX6" fmla="*/ 825713 w 1421595"/>
                <a:gd name="connsiteY6" fmla="*/ 410613 h 827332"/>
                <a:gd name="connsiteX7" fmla="*/ 1409119 w 1421595"/>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17089 w 1428574"/>
                <a:gd name="connsiteY0" fmla="*/ 674932 h 827332"/>
                <a:gd name="connsiteX1" fmla="*/ 1414708 w 1428574"/>
                <a:gd name="connsiteY1" fmla="*/ 103432 h 827332"/>
                <a:gd name="connsiteX2" fmla="*/ 559839 w 1428574"/>
                <a:gd name="connsiteY2" fmla="*/ 39138 h 827332"/>
                <a:gd name="connsiteX3" fmla="*/ 26439 w 1428574"/>
                <a:gd name="connsiteY3" fmla="*/ 508244 h 827332"/>
                <a:gd name="connsiteX4" fmla="*/ 12152 w 1428574"/>
                <a:gd name="connsiteY4" fmla="*/ 827332 h 827332"/>
                <a:gd name="connsiteX5" fmla="*/ 295520 w 1428574"/>
                <a:gd name="connsiteY5" fmla="*/ 477288 h 827332"/>
                <a:gd name="connsiteX6" fmla="*/ 833683 w 1428574"/>
                <a:gd name="connsiteY6" fmla="*/ 410613 h 827332"/>
                <a:gd name="connsiteX7" fmla="*/ 1417089 w 1428574"/>
                <a:gd name="connsiteY7" fmla="*/ 674932 h 82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574" h="827332">
                  <a:moveTo>
                    <a:pt x="1417089" y="674932"/>
                  </a:moveTo>
                  <a:cubicBezTo>
                    <a:pt x="1435346" y="448714"/>
                    <a:pt x="1429789" y="289169"/>
                    <a:pt x="1414708" y="103432"/>
                  </a:cubicBezTo>
                  <a:cubicBezTo>
                    <a:pt x="1129752" y="1038"/>
                    <a:pt x="880514" y="-34681"/>
                    <a:pt x="559839" y="39138"/>
                  </a:cubicBezTo>
                  <a:cubicBezTo>
                    <a:pt x="324968" y="93205"/>
                    <a:pt x="103590" y="255487"/>
                    <a:pt x="26439" y="508244"/>
                  </a:cubicBezTo>
                  <a:cubicBezTo>
                    <a:pt x="-7732" y="620193"/>
                    <a:pt x="-4518" y="728112"/>
                    <a:pt x="12152" y="827332"/>
                  </a:cubicBezTo>
                  <a:cubicBezTo>
                    <a:pt x="28424" y="650723"/>
                    <a:pt x="130471" y="560134"/>
                    <a:pt x="295520" y="477288"/>
                  </a:cubicBezTo>
                  <a:cubicBezTo>
                    <a:pt x="460084" y="394686"/>
                    <a:pt x="654458" y="387116"/>
                    <a:pt x="833683" y="410613"/>
                  </a:cubicBezTo>
                  <a:cubicBezTo>
                    <a:pt x="1142452" y="451094"/>
                    <a:pt x="1298820" y="584445"/>
                    <a:pt x="1417089" y="674932"/>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grpSp>
      <p:pic>
        <p:nvPicPr>
          <p:cNvPr id="33"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371475" cy="5143500"/>
          </a:xfrm>
          <a:prstGeom prst="rect">
            <a:avLst/>
          </a:prstGeom>
        </p:spPr>
      </p:pic>
      <p:sp>
        <p:nvSpPr>
          <p:cNvPr id="3" name="MSIPCM1dc244c39a26c5f5010db71e" descr="{&quot;HashCode&quot;:820494205,&quot;Placement&quot;:&quot;Footer&quot;,&quot;Top&quot;:389.104645,&quot;Left&quot;:665.3905,&quot;SlideWidth&quot;:720,&quot;SlideHeight&quot;:405}">
            <a:extLst>
              <a:ext uri="{FF2B5EF4-FFF2-40B4-BE49-F238E27FC236}">
                <a16:creationId xmlns:a16="http://schemas.microsoft.com/office/drawing/2014/main" id="{799E9027-8840-4563-8578-035BB6E4B66B}"/>
              </a:ext>
            </a:extLst>
          </p:cNvPr>
          <p:cNvSpPr txBox="1"/>
          <p:nvPr userDrawn="1"/>
        </p:nvSpPr>
        <p:spPr>
          <a:xfrm>
            <a:off x="8450459" y="4941629"/>
            <a:ext cx="693541" cy="201870"/>
          </a:xfrm>
          <a:prstGeom prst="rect">
            <a:avLst/>
          </a:prstGeom>
          <a:noFill/>
        </p:spPr>
        <p:txBody>
          <a:bodyPr vert="horz" wrap="square" lIns="0" tIns="0" rIns="0" bIns="0" rtlCol="0" anchor="ctr" anchorCtr="1">
            <a:spAutoFit/>
          </a:bodyPr>
          <a:lstStyle/>
          <a:p>
            <a:pPr algn="r">
              <a:spcBef>
                <a:spcPct val="0"/>
              </a:spcBef>
              <a:spcAft>
                <a:spcPts val="0"/>
              </a:spcAft>
            </a:pPr>
            <a:r>
              <a:rPr lang="en-US" sz="700">
                <a:solidFill>
                  <a:srgbClr val="0F238C"/>
                </a:solidFill>
                <a:latin typeface="Arial" panose="020B0604020202020204" pitchFamily="34" charset="0"/>
              </a:rPr>
              <a:t>Confidential</a:t>
            </a:r>
            <a:endParaRPr lang="en-US" sz="700" err="1">
              <a:solidFill>
                <a:srgbClr val="0F238C"/>
              </a:solidFill>
              <a:latin typeface="Arial" panose="020B0604020202020204" pitchFamily="34" charset="0"/>
            </a:endParaRPr>
          </a:p>
        </p:txBody>
      </p:sp>
    </p:spTree>
    <p:extLst>
      <p:ext uri="{BB962C8B-B14F-4D97-AF65-F5344CB8AC3E}">
        <p14:creationId xmlns:p14="http://schemas.microsoft.com/office/powerpoint/2010/main" val="3069905421"/>
      </p:ext>
    </p:extLst>
  </p:cSld>
  <p:clrMap bg1="lt1" tx1="dk1" bg2="lt2" tx2="dk2" accent1="accent1" accent2="accent2" accent3="accent3" accent4="accent4" accent5="accent5" accent6="accent6" hlink="hlink" folHlink="folHlink"/>
  <p:sldLayoutIdLst>
    <p:sldLayoutId id="2147483797" r:id="rId1"/>
    <p:sldLayoutId id="2147483800" r:id="rId2"/>
    <p:sldLayoutId id="2147483798" r:id="rId3"/>
    <p:sldLayoutId id="2147483801" r:id="rId4"/>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MSIPCM03354e949de032c2452e3d12" descr="{&quot;HashCode&quot;:820494205,&quot;Placement&quot;:&quot;Footer&quot;,&quot;Top&quot;:389.104645,&quot;Left&quot;:665.3905,&quot;SlideWidth&quot;:720,&quot;SlideHeight&quot;:405}">
            <a:extLst>
              <a:ext uri="{FF2B5EF4-FFF2-40B4-BE49-F238E27FC236}">
                <a16:creationId xmlns:a16="http://schemas.microsoft.com/office/drawing/2014/main" id="{261086FE-97E5-419F-8A10-18DBA825A7FC}"/>
              </a:ext>
            </a:extLst>
          </p:cNvPr>
          <p:cNvSpPr txBox="1"/>
          <p:nvPr userDrawn="1"/>
        </p:nvSpPr>
        <p:spPr>
          <a:xfrm>
            <a:off x="8450459" y="4941629"/>
            <a:ext cx="693541" cy="201870"/>
          </a:xfrm>
          <a:prstGeom prst="rect">
            <a:avLst/>
          </a:prstGeom>
          <a:noFill/>
        </p:spPr>
        <p:txBody>
          <a:bodyPr vert="horz" wrap="square" lIns="0" tIns="0" rIns="0" bIns="0" rtlCol="0" anchor="ctr" anchorCtr="1">
            <a:spAutoFit/>
          </a:bodyPr>
          <a:lstStyle/>
          <a:p>
            <a:pPr algn="r">
              <a:spcBef>
                <a:spcPct val="0"/>
              </a:spcBef>
              <a:spcAft>
                <a:spcPts val="0"/>
              </a:spcAft>
            </a:pPr>
            <a:r>
              <a:rPr lang="en-US" sz="700">
                <a:solidFill>
                  <a:srgbClr val="0F238C"/>
                </a:solidFill>
                <a:latin typeface="Arial" panose="020B0604020202020204" pitchFamily="34" charset="0"/>
              </a:rPr>
              <a:t>Confidential</a:t>
            </a:r>
            <a:endParaRPr lang="en-US" sz="700" err="1">
              <a:solidFill>
                <a:srgbClr val="0F238C"/>
              </a:solidFill>
              <a:latin typeface="Arial" panose="020B0604020202020204" pitchFamily="34" charset="0"/>
            </a:endParaRPr>
          </a:p>
        </p:txBody>
      </p:sp>
    </p:spTree>
    <p:extLst>
      <p:ext uri="{BB962C8B-B14F-4D97-AF65-F5344CB8AC3E}">
        <p14:creationId xmlns:p14="http://schemas.microsoft.com/office/powerpoint/2010/main" val="1375363585"/>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9" r:id="rId3"/>
    <p:sldLayoutId id="2147483793" r:id="rId4"/>
    <p:sldLayoutId id="2147483804" r:id="rId5"/>
    <p:sldLayoutId id="2147483802" r:id="rId6"/>
    <p:sldLayoutId id="2147483803" r:id="rId7"/>
    <p:sldLayoutId id="2147483805" r:id="rId8"/>
    <p:sldLayoutId id="2147483806" r:id="rId9"/>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210.png"/><Relationship Id="rId5" Type="http://schemas.openxmlformats.org/officeDocument/2006/relationships/image" Target="../media/image200.png"/><Relationship Id="rId4" Type="http://schemas.openxmlformats.org/officeDocument/2006/relationships/image" Target="../media/image190.pn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image" Target="../media/image26.emf"/></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emf"/><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1.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1.emf"/><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8" Type="http://schemas.openxmlformats.org/officeDocument/2006/relationships/image" Target="../media/image590.png"/><Relationship Id="rId3" Type="http://schemas.openxmlformats.org/officeDocument/2006/relationships/image" Target="../media/image540.png"/><Relationship Id="rId7" Type="http://schemas.openxmlformats.org/officeDocument/2006/relationships/image" Target="../media/image580.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570.png"/><Relationship Id="rId5" Type="http://schemas.openxmlformats.org/officeDocument/2006/relationships/image" Target="../media/image55.gif"/><Relationship Id="rId4" Type="http://schemas.openxmlformats.org/officeDocument/2006/relationships/image" Target="../media/image54.emf"/></Relationships>
</file>

<file path=ppt/slides/_rels/slide37.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image" Target="../media/image56.emf"/><Relationship Id="rId1" Type="http://schemas.openxmlformats.org/officeDocument/2006/relationships/slideLayout" Target="../slideLayouts/slideLayout10.xml"/><Relationship Id="rId5" Type="http://schemas.openxmlformats.org/officeDocument/2006/relationships/image" Target="../media/image630.png"/><Relationship Id="rId4" Type="http://schemas.openxmlformats.org/officeDocument/2006/relationships/image" Target="../media/image620.png"/></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0.xml"/><Relationship Id="rId5" Type="http://schemas.openxmlformats.org/officeDocument/2006/relationships/image" Target="../media/image74.png"/><Relationship Id="rId4" Type="http://schemas.openxmlformats.org/officeDocument/2006/relationships/image" Target="../media/image7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3.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67.png"/></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69.png"/></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2.png"/><Relationship Id="rId7"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1.xml"/><Relationship Id="rId1" Type="http://schemas.openxmlformats.org/officeDocument/2006/relationships/slideLayout" Target="../slideLayouts/slideLayout13.xml"/><Relationship Id="rId5" Type="http://schemas.openxmlformats.org/officeDocument/2006/relationships/image" Target="../media/image83.JPG"/><Relationship Id="rId4" Type="http://schemas.openxmlformats.org/officeDocument/2006/relationships/image" Target="../media/image84.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0.xml"/><Relationship Id="rId4" Type="http://schemas.openxmlformats.org/officeDocument/2006/relationships/image" Target="../media/image89.png"/></Relationships>
</file>

<file path=ppt/slides/_rels/slide7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hyperlink" Target="http://tc-eu.asml.com/tc/webclient?argument=hxgxgOKgQS4FxA&amp;TC_file=redirs/viewdataset" TargetMode="External"/><Relationship Id="rId2" Type="http://schemas.openxmlformats.org/officeDocument/2006/relationships/hyperlink" Target="http://tc-eu.asml.com/tc/webclient?argument=htvxgp7CQS4FxA&amp;TC_file=redirs/viewdataset" TargetMode="Externa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50.png"/><Relationship Id="rId4" Type="http://schemas.openxmlformats.org/officeDocument/2006/relationships/slide" Target="slide5.xml"/></Relationships>
</file>

<file path=ppt/slides/_rels/slide8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D1FAF7-1D5F-4037-95F9-B345E20BD0A2}"/>
              </a:ext>
            </a:extLst>
          </p:cNvPr>
          <p:cNvSpPr>
            <a:spLocks noGrp="1"/>
          </p:cNvSpPr>
          <p:nvPr>
            <p:ph type="body" sz="quarter" idx="10"/>
          </p:nvPr>
        </p:nvSpPr>
        <p:spPr/>
        <p:txBody>
          <a:bodyPr/>
          <a:lstStyle/>
          <a:p>
            <a:r>
              <a:rPr lang="en-US" dirty="0"/>
              <a:t>ACE YS Sustaining Source: TINR</a:t>
            </a:r>
          </a:p>
        </p:txBody>
      </p:sp>
      <p:sp>
        <p:nvSpPr>
          <p:cNvPr id="3" name="Text Placeholder 2">
            <a:extLst>
              <a:ext uri="{FF2B5EF4-FFF2-40B4-BE49-F238E27FC236}">
                <a16:creationId xmlns:a16="http://schemas.microsoft.com/office/drawing/2014/main" id="{F5A6FD4A-45D5-4F56-95AA-5E52DCEDCE80}"/>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DBD2AFFB-3A0B-4C56-8B39-2360DCF783C6}"/>
              </a:ext>
            </a:extLst>
          </p:cNvPr>
          <p:cNvSpPr>
            <a:spLocks noGrp="1"/>
          </p:cNvSpPr>
          <p:nvPr>
            <p:ph type="body" sz="quarter" idx="12"/>
          </p:nvPr>
        </p:nvSpPr>
        <p:spPr>
          <a:xfrm>
            <a:off x="486000" y="3148223"/>
            <a:ext cx="7920000" cy="307777"/>
          </a:xfrm>
        </p:spPr>
        <p:txBody>
          <a:bodyPr/>
          <a:lstStyle/>
          <a:p>
            <a:r>
              <a:rPr lang="en-US" dirty="0"/>
              <a:t>CLM Spectrometer Calibration/Performance Tasks Introduction</a:t>
            </a:r>
          </a:p>
        </p:txBody>
      </p:sp>
      <p:sp>
        <p:nvSpPr>
          <p:cNvPr id="5" name="Text Placeholder 4">
            <a:extLst>
              <a:ext uri="{FF2B5EF4-FFF2-40B4-BE49-F238E27FC236}">
                <a16:creationId xmlns:a16="http://schemas.microsoft.com/office/drawing/2014/main" id="{92B0BF7F-0C0E-4069-BE48-D478D7AA96B6}"/>
              </a:ext>
            </a:extLst>
          </p:cNvPr>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2937258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1003F03-4DC6-4051-A115-6B1ECC4699C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1852" y="1405217"/>
            <a:ext cx="4218432" cy="3163824"/>
          </a:xfrm>
          <a:prstGeom prst="rect">
            <a:avLst/>
          </a:prstGeom>
        </p:spPr>
      </p:pic>
      <p:sp>
        <p:nvSpPr>
          <p:cNvPr id="3" name="Date Placeholder 2">
            <a:extLst>
              <a:ext uri="{FF2B5EF4-FFF2-40B4-BE49-F238E27FC236}">
                <a16:creationId xmlns:a16="http://schemas.microsoft.com/office/drawing/2014/main" id="{99496C74-17CF-49F6-A1B2-C8123FA89F5E}"/>
              </a:ext>
            </a:extLst>
          </p:cNvPr>
          <p:cNvSpPr>
            <a:spLocks noGrp="1"/>
          </p:cNvSpPr>
          <p:nvPr>
            <p:ph type="dt" sz="half" idx="2"/>
          </p:nvPr>
        </p:nvSpPr>
        <p:spPr/>
        <p:txBody>
          <a:bodyPr/>
          <a:lstStyle/>
          <a:p>
            <a:pPr defTabSz="457189"/>
            <a:r>
              <a:rPr lang="en-US">
                <a:solidFill>
                  <a:srgbClr val="0F238C"/>
                </a:solidFill>
                <a:latin typeface="Arial"/>
                <a:ea typeface="MS PGothic" pitchFamily="34" charset="-128"/>
              </a:rPr>
              <a:t>&lt;Date&gt;</a:t>
            </a:r>
          </a:p>
        </p:txBody>
      </p:sp>
      <p:sp>
        <p:nvSpPr>
          <p:cNvPr id="4" name="Slide Number Placeholder 3">
            <a:extLst>
              <a:ext uri="{FF2B5EF4-FFF2-40B4-BE49-F238E27FC236}">
                <a16:creationId xmlns:a16="http://schemas.microsoft.com/office/drawing/2014/main" id="{B4203004-2CF8-42C7-B487-BDB5FE1308BD}"/>
              </a:ext>
            </a:extLst>
          </p:cNvPr>
          <p:cNvSpPr>
            <a:spLocks noGrp="1"/>
          </p:cNvSpPr>
          <p:nvPr>
            <p:ph type="sldNum" sz="quarter" idx="4"/>
          </p:nvPr>
        </p:nvSpPr>
        <p:spPr/>
        <p:txBody>
          <a:bodyPr/>
          <a:lstStyle/>
          <a:p>
            <a:pPr defTabSz="457189"/>
            <a:r>
              <a:rPr lang="en-US">
                <a:solidFill>
                  <a:srgbClr val="0F238C"/>
                </a:solidFill>
                <a:latin typeface="Arial"/>
                <a:ea typeface="MS PGothic" pitchFamily="34" charset="-128"/>
              </a:rPr>
              <a:t>Slide </a:t>
            </a:r>
            <a:fld id="{1D9B13CD-33A0-446D-8703-F89F9F109F54}" type="slidenum">
              <a:rPr lang="en-US">
                <a:solidFill>
                  <a:srgbClr val="0F238C"/>
                </a:solidFill>
                <a:latin typeface="Arial"/>
                <a:ea typeface="MS PGothic" pitchFamily="34" charset="-128"/>
              </a:rPr>
              <a:pPr defTabSz="457189"/>
              <a:t>10</a:t>
            </a:fld>
            <a:endParaRPr lang="en-US">
              <a:solidFill>
                <a:srgbClr val="0F238C"/>
              </a:solidFill>
              <a:latin typeface="Arial"/>
              <a:ea typeface="MS PGothic" pitchFamily="34" charset="-128"/>
            </a:endParaRPr>
          </a:p>
        </p:txBody>
      </p:sp>
      <p:sp>
        <p:nvSpPr>
          <p:cNvPr id="5" name="Title 4">
            <a:extLst>
              <a:ext uri="{FF2B5EF4-FFF2-40B4-BE49-F238E27FC236}">
                <a16:creationId xmlns:a16="http://schemas.microsoft.com/office/drawing/2014/main" id="{7F8FB089-FC7E-46BF-971E-A90CC209AE38}"/>
              </a:ext>
            </a:extLst>
          </p:cNvPr>
          <p:cNvSpPr>
            <a:spLocks noGrp="1"/>
          </p:cNvSpPr>
          <p:nvPr>
            <p:ph type="title"/>
          </p:nvPr>
        </p:nvSpPr>
        <p:spPr/>
        <p:txBody>
          <a:bodyPr/>
          <a:lstStyle/>
          <a:p>
            <a:r>
              <a:rPr lang="en-US" dirty="0"/>
              <a:t>Spectrometer DC Offset Calibration In Task #604</a:t>
            </a:r>
          </a:p>
        </p:txBody>
      </p:sp>
      <p:sp>
        <p:nvSpPr>
          <p:cNvPr id="6" name="Text Placeholder 5">
            <a:extLst>
              <a:ext uri="{FF2B5EF4-FFF2-40B4-BE49-F238E27FC236}">
                <a16:creationId xmlns:a16="http://schemas.microsoft.com/office/drawing/2014/main" id="{41A7B9DA-F321-48B3-A798-FC64A55152C3}"/>
              </a:ext>
            </a:extLst>
          </p:cNvPr>
          <p:cNvSpPr>
            <a:spLocks noGrp="1"/>
          </p:cNvSpPr>
          <p:nvPr>
            <p:ph type="body" sz="quarter" idx="14"/>
          </p:nvPr>
        </p:nvSpPr>
        <p:spPr>
          <a:xfrm>
            <a:off x="388812" y="404765"/>
            <a:ext cx="7610400" cy="378000"/>
          </a:xfrm>
        </p:spPr>
        <p:txBody>
          <a:bodyPr/>
          <a:lstStyle/>
          <a:p>
            <a:endParaRPr lang="en-US" dirty="0"/>
          </a:p>
        </p:txBody>
      </p:sp>
      <p:sp>
        <p:nvSpPr>
          <p:cNvPr id="10" name="TextBox 9">
            <a:extLst>
              <a:ext uri="{FF2B5EF4-FFF2-40B4-BE49-F238E27FC236}">
                <a16:creationId xmlns:a16="http://schemas.microsoft.com/office/drawing/2014/main" id="{D1EBA732-CE04-4137-839D-EFBE69A10E06}"/>
              </a:ext>
            </a:extLst>
          </p:cNvPr>
          <p:cNvSpPr txBox="1"/>
          <p:nvPr/>
        </p:nvSpPr>
        <p:spPr>
          <a:xfrm>
            <a:off x="3874191" y="1150968"/>
            <a:ext cx="4794017" cy="553998"/>
          </a:xfrm>
          <a:prstGeom prst="rect">
            <a:avLst/>
          </a:prstGeom>
          <a:noFill/>
        </p:spPr>
        <p:txBody>
          <a:bodyPr wrap="square" lIns="0" tIns="0" rIns="0" bIns="0" rtlCol="0">
            <a:spAutoFit/>
          </a:bodyPr>
          <a:lstStyle/>
          <a:p>
            <a:pPr marL="342892" indent="-342892" defTabSz="457189">
              <a:spcAft>
                <a:spcPts val="900"/>
              </a:spcAft>
              <a:buFont typeface="+mj-lt"/>
              <a:buAutoNum type="arabicPeriod"/>
            </a:pPr>
            <a:r>
              <a:rPr lang="en-US" dirty="0">
                <a:solidFill>
                  <a:srgbClr val="1C7DDB"/>
                </a:solidFill>
                <a:latin typeface="Arial"/>
              </a:rPr>
              <a:t>Apply linear regression to obtain the coefficients, C and S, of the fitting line.</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1EA6DA57-7871-499A-9B9C-D949D87923F4}"/>
                  </a:ext>
                </a:extLst>
              </p:cNvPr>
              <p:cNvSpPr/>
              <p:nvPr/>
            </p:nvSpPr>
            <p:spPr>
              <a:xfrm>
                <a:off x="5053027" y="1860303"/>
                <a:ext cx="1500347" cy="369332"/>
              </a:xfrm>
              <a:prstGeom prst="rect">
                <a:avLst/>
              </a:prstGeom>
            </p:spPr>
            <p:txBody>
              <a:bodyPr wrap="none">
                <a:spAutoFit/>
              </a:bodyPr>
              <a:lstStyle/>
              <a:p>
                <a:pPr defTabSz="457189"/>
                <a14:m>
                  <m:oMathPara xmlns:m="http://schemas.openxmlformats.org/officeDocument/2006/math">
                    <m:oMathParaPr>
                      <m:jc m:val="centerGroup"/>
                    </m:oMathParaPr>
                    <m:oMath xmlns:m="http://schemas.openxmlformats.org/officeDocument/2006/math">
                      <m:r>
                        <a:rPr lang="en-US" i="1">
                          <a:solidFill>
                            <a:srgbClr val="0F238C"/>
                          </a:solidFill>
                          <a:latin typeface="Cambria Math" panose="02040503050406030204" pitchFamily="18" charset="0"/>
                        </a:rPr>
                        <m:t>𝐼</m:t>
                      </m:r>
                      <m:r>
                        <a:rPr lang="en-US">
                          <a:solidFill>
                            <a:srgbClr val="0F238C"/>
                          </a:solidFill>
                          <a:latin typeface="Cambria Math" panose="02040503050406030204" pitchFamily="18" charset="0"/>
                        </a:rPr>
                        <m:t> = </m:t>
                      </m:r>
                      <m:r>
                        <a:rPr lang="en-US" i="1">
                          <a:solidFill>
                            <a:srgbClr val="0F238C"/>
                          </a:solidFill>
                          <a:latin typeface="Cambria Math" panose="02040503050406030204" pitchFamily="18" charset="0"/>
                        </a:rPr>
                        <m:t>𝐶</m:t>
                      </m:r>
                      <m:r>
                        <a:rPr lang="en-US">
                          <a:solidFill>
                            <a:srgbClr val="0F238C"/>
                          </a:solidFill>
                          <a:latin typeface="Cambria Math" panose="02040503050406030204" pitchFamily="18" charset="0"/>
                        </a:rPr>
                        <m:t> +</m:t>
                      </m:r>
                      <m:r>
                        <a:rPr lang="en-US" i="1">
                          <a:solidFill>
                            <a:srgbClr val="0F238C"/>
                          </a:solidFill>
                          <a:latin typeface="Cambria Math" panose="02040503050406030204" pitchFamily="18" charset="0"/>
                        </a:rPr>
                        <m:t>𝑆</m:t>
                      </m:r>
                      <m:r>
                        <a:rPr lang="en-US">
                          <a:solidFill>
                            <a:srgbClr val="0F238C"/>
                          </a:solidFill>
                          <a:latin typeface="Cambria Math" panose="02040503050406030204" pitchFamily="18" charset="0"/>
                        </a:rPr>
                        <m:t> </m:t>
                      </m:r>
                      <m:r>
                        <a:rPr lang="en-US" i="1">
                          <a:solidFill>
                            <a:srgbClr val="0F238C"/>
                          </a:solidFill>
                          <a:latin typeface="Cambria Math" panose="02040503050406030204" pitchFamily="18" charset="0"/>
                        </a:rPr>
                        <m:t>𝜏</m:t>
                      </m:r>
                    </m:oMath>
                  </m:oMathPara>
                </a14:m>
                <a:endParaRPr lang="en-US" dirty="0">
                  <a:solidFill>
                    <a:srgbClr val="0F238C"/>
                  </a:solidFill>
                </a:endParaRPr>
              </a:p>
            </p:txBody>
          </p:sp>
        </mc:Choice>
        <mc:Fallback xmlns="">
          <p:sp>
            <p:nvSpPr>
              <p:cNvPr id="11" name="Rectangle 10">
                <a:extLst>
                  <a:ext uri="{FF2B5EF4-FFF2-40B4-BE49-F238E27FC236}">
                    <a16:creationId xmlns:a16="http://schemas.microsoft.com/office/drawing/2014/main" id="{1EA6DA57-7871-499A-9B9C-D949D87923F4}"/>
                  </a:ext>
                </a:extLst>
              </p:cNvPr>
              <p:cNvSpPr>
                <a:spLocks noRot="1" noChangeAspect="1" noMove="1" noResize="1" noEditPoints="1" noAdjustHandles="1" noChangeArrowheads="1" noChangeShapeType="1" noTextEdit="1"/>
              </p:cNvSpPr>
              <p:nvPr/>
            </p:nvSpPr>
            <p:spPr>
              <a:xfrm>
                <a:off x="5053027" y="1860303"/>
                <a:ext cx="1500347" cy="369332"/>
              </a:xfrm>
              <a:prstGeom prst="rect">
                <a:avLst/>
              </a:prstGeom>
              <a:blipFill>
                <a:blip r:embed="rId4"/>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DC8F6DE6-0459-4A12-882F-F8B5A96184AE}"/>
              </a:ext>
            </a:extLst>
          </p:cNvPr>
          <p:cNvSpPr txBox="1"/>
          <p:nvPr/>
        </p:nvSpPr>
        <p:spPr>
          <a:xfrm>
            <a:off x="3926380" y="3917793"/>
            <a:ext cx="5077220" cy="553998"/>
          </a:xfrm>
          <a:prstGeom prst="rect">
            <a:avLst/>
          </a:prstGeom>
          <a:noFill/>
        </p:spPr>
        <p:txBody>
          <a:bodyPr wrap="square" lIns="0" tIns="0" rIns="0" bIns="0" rtlCol="0">
            <a:spAutoFit/>
          </a:bodyPr>
          <a:lstStyle/>
          <a:p>
            <a:pPr marL="342892" indent="-342892" defTabSz="457189">
              <a:spcAft>
                <a:spcPts val="900"/>
              </a:spcAft>
              <a:buFont typeface="+mj-lt"/>
              <a:buAutoNum type="arabicPeriod" startAt="3"/>
            </a:pPr>
            <a:r>
              <a:rPr lang="en-US" dirty="0">
                <a:solidFill>
                  <a:srgbClr val="1C7DDB"/>
                </a:solidFill>
                <a:latin typeface="Arial"/>
              </a:rPr>
              <a:t>Subtract the fitted spectra from the measured spectra to get the corrected spectra I’</a:t>
            </a:r>
          </a:p>
        </p:txBody>
      </p:sp>
      <p:sp>
        <p:nvSpPr>
          <p:cNvPr id="13" name="TextBox 12">
            <a:extLst>
              <a:ext uri="{FF2B5EF4-FFF2-40B4-BE49-F238E27FC236}">
                <a16:creationId xmlns:a16="http://schemas.microsoft.com/office/drawing/2014/main" id="{9D456942-6A22-4455-B602-B810CB79ADE8}"/>
              </a:ext>
            </a:extLst>
          </p:cNvPr>
          <p:cNvSpPr txBox="1"/>
          <p:nvPr/>
        </p:nvSpPr>
        <p:spPr>
          <a:xfrm>
            <a:off x="3926381" y="2384970"/>
            <a:ext cx="4794017" cy="553998"/>
          </a:xfrm>
          <a:prstGeom prst="rect">
            <a:avLst/>
          </a:prstGeom>
          <a:noFill/>
        </p:spPr>
        <p:txBody>
          <a:bodyPr wrap="square" lIns="0" tIns="0" rIns="0" bIns="0" rtlCol="0">
            <a:spAutoFit/>
          </a:bodyPr>
          <a:lstStyle/>
          <a:p>
            <a:pPr marL="342892" indent="-342892" defTabSz="457189">
              <a:spcAft>
                <a:spcPts val="900"/>
              </a:spcAft>
              <a:buFont typeface="+mj-lt"/>
              <a:buAutoNum type="arabicPeriod" startAt="2"/>
            </a:pPr>
            <a:r>
              <a:rPr lang="en-US" dirty="0">
                <a:solidFill>
                  <a:srgbClr val="1C7DDB"/>
                </a:solidFill>
                <a:latin typeface="Arial"/>
              </a:rPr>
              <a:t>Calculate the slope scaling factor(using the last 12 dark pixels)</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61DBDE52-ACDF-425A-97A5-94121303EB82}"/>
                  </a:ext>
                </a:extLst>
              </p:cNvPr>
              <p:cNvSpPr/>
              <p:nvPr/>
            </p:nvSpPr>
            <p:spPr>
              <a:xfrm>
                <a:off x="4989008" y="3026218"/>
                <a:ext cx="2219710" cy="730649"/>
              </a:xfrm>
              <a:prstGeom prst="rect">
                <a:avLst/>
              </a:prstGeom>
            </p:spPr>
            <p:txBody>
              <a:bodyPr wrap="none">
                <a:spAutoFit/>
              </a:bodyPr>
              <a:lstStyle/>
              <a:p>
                <a:pPr defTabSz="457189"/>
                <a14:m>
                  <m:oMathPara xmlns:m="http://schemas.openxmlformats.org/officeDocument/2006/math">
                    <m:oMathParaPr>
                      <m:jc m:val="centerGroup"/>
                    </m:oMathParaPr>
                    <m:oMath xmlns:m="http://schemas.openxmlformats.org/officeDocument/2006/math">
                      <m:r>
                        <a:rPr lang="en-US" i="1">
                          <a:solidFill>
                            <a:srgbClr val="0F238C"/>
                          </a:solidFill>
                          <a:latin typeface="Cambria Math" panose="02040503050406030204" pitchFamily="18" charset="0"/>
                        </a:rPr>
                        <m:t>𝑓</m:t>
                      </m:r>
                      <m:r>
                        <a:rPr lang="en-US">
                          <a:solidFill>
                            <a:srgbClr val="0F238C"/>
                          </a:solidFill>
                          <a:latin typeface="Cambria Math" panose="02040503050406030204" pitchFamily="18" charset="0"/>
                        </a:rPr>
                        <m:t>=</m:t>
                      </m:r>
                      <m:f>
                        <m:fPr>
                          <m:ctrlPr>
                            <a:rPr lang="en-US" i="1">
                              <a:solidFill>
                                <a:srgbClr val="0F238C"/>
                              </a:solidFill>
                              <a:latin typeface="Cambria Math" panose="02040503050406030204" pitchFamily="18" charset="0"/>
                            </a:rPr>
                          </m:ctrlPr>
                        </m:fPr>
                        <m:num>
                          <m:nary>
                            <m:naryPr>
                              <m:chr m:val="∑"/>
                              <m:limLoc m:val="subSup"/>
                              <m:ctrlPr>
                                <a:rPr lang="en-US" i="1">
                                  <a:solidFill>
                                    <a:srgbClr val="0F238C"/>
                                  </a:solidFill>
                                  <a:latin typeface="Cambria Math" panose="02040503050406030204" pitchFamily="18" charset="0"/>
                                </a:rPr>
                              </m:ctrlPr>
                            </m:naryPr>
                            <m:sub>
                              <m:r>
                                <a:rPr lang="en-US" i="1">
                                  <a:solidFill>
                                    <a:srgbClr val="0F238C"/>
                                  </a:solidFill>
                                  <a:latin typeface="Cambria Math" panose="02040503050406030204" pitchFamily="18" charset="0"/>
                                </a:rPr>
                                <m:t>𝑖</m:t>
                              </m:r>
                              <m:r>
                                <a:rPr lang="en-US">
                                  <a:solidFill>
                                    <a:srgbClr val="0F238C"/>
                                  </a:solidFill>
                                  <a:latin typeface="Cambria Math" panose="02040503050406030204" pitchFamily="18" charset="0"/>
                                </a:rPr>
                                <m:t>=</m:t>
                              </m:r>
                              <m:r>
                                <a:rPr lang="en-US" i="1">
                                  <a:solidFill>
                                    <a:srgbClr val="0F238C"/>
                                  </a:solidFill>
                                  <a:latin typeface="Cambria Math" panose="02040503050406030204" pitchFamily="18" charset="0"/>
                                </a:rPr>
                                <m:t>𝑁</m:t>
                              </m:r>
                              <m:r>
                                <a:rPr lang="en-US">
                                  <a:solidFill>
                                    <a:srgbClr val="0F238C"/>
                                  </a:solidFill>
                                  <a:latin typeface="Cambria Math" panose="02040503050406030204" pitchFamily="18" charset="0"/>
                                </a:rPr>
                                <m:t>−11</m:t>
                              </m:r>
                            </m:sub>
                            <m:sup>
                              <m:r>
                                <a:rPr lang="en-US" i="1">
                                  <a:solidFill>
                                    <a:srgbClr val="0F238C"/>
                                  </a:solidFill>
                                  <a:latin typeface="Cambria Math" panose="02040503050406030204" pitchFamily="18" charset="0"/>
                                </a:rPr>
                                <m:t>𝑁</m:t>
                              </m:r>
                            </m:sup>
                            <m:e>
                              <m:sSub>
                                <m:sSubPr>
                                  <m:ctrlPr>
                                    <a:rPr lang="en-US" i="1">
                                      <a:solidFill>
                                        <a:srgbClr val="0F238C"/>
                                      </a:solidFill>
                                      <a:latin typeface="Cambria Math" panose="02040503050406030204" pitchFamily="18" charset="0"/>
                                    </a:rPr>
                                  </m:ctrlPr>
                                </m:sSubPr>
                                <m:e>
                                  <m:r>
                                    <a:rPr lang="en-US" i="1">
                                      <a:solidFill>
                                        <a:srgbClr val="0F238C"/>
                                      </a:solidFill>
                                      <a:latin typeface="Cambria Math" panose="02040503050406030204" pitchFamily="18" charset="0"/>
                                    </a:rPr>
                                    <m:t>𝐼</m:t>
                                  </m:r>
                                </m:e>
                                <m:sub>
                                  <m:r>
                                    <a:rPr lang="en-US" i="1">
                                      <a:solidFill>
                                        <a:srgbClr val="0F238C"/>
                                      </a:solidFill>
                                      <a:latin typeface="Cambria Math" panose="02040503050406030204" pitchFamily="18" charset="0"/>
                                    </a:rPr>
                                    <m:t>𝑖</m:t>
                                  </m:r>
                                </m:sub>
                              </m:sSub>
                              <m:r>
                                <a:rPr lang="en-US">
                                  <a:solidFill>
                                    <a:srgbClr val="0F238C"/>
                                  </a:solidFill>
                                  <a:latin typeface="Cambria Math" panose="02040503050406030204" pitchFamily="18" charset="0"/>
                                </a:rPr>
                                <m:t>−</m:t>
                              </m:r>
                              <m:sSub>
                                <m:sSubPr>
                                  <m:ctrlPr>
                                    <a:rPr lang="en-US" i="1">
                                      <a:solidFill>
                                        <a:srgbClr val="0F238C"/>
                                      </a:solidFill>
                                      <a:latin typeface="Cambria Math" panose="02040503050406030204" pitchFamily="18" charset="0"/>
                                    </a:rPr>
                                  </m:ctrlPr>
                                </m:sSubPr>
                                <m:e>
                                  <m:r>
                                    <a:rPr lang="en-US" i="1">
                                      <a:solidFill>
                                        <a:srgbClr val="0F238C"/>
                                      </a:solidFill>
                                      <a:latin typeface="Cambria Math" panose="02040503050406030204" pitchFamily="18" charset="0"/>
                                    </a:rPr>
                                    <m:t>𝐶</m:t>
                                  </m:r>
                                </m:e>
                                <m:sub>
                                  <m:r>
                                    <a:rPr lang="en-US" i="1">
                                      <a:solidFill>
                                        <a:srgbClr val="0F238C"/>
                                      </a:solidFill>
                                      <a:latin typeface="Cambria Math" panose="02040503050406030204" pitchFamily="18" charset="0"/>
                                    </a:rPr>
                                    <m:t>𝑖</m:t>
                                  </m:r>
                                </m:sub>
                              </m:sSub>
                            </m:e>
                          </m:nary>
                        </m:num>
                        <m:den>
                          <m:nary>
                            <m:naryPr>
                              <m:chr m:val="∑"/>
                              <m:limLoc m:val="subSup"/>
                              <m:ctrlPr>
                                <a:rPr lang="en-US" i="1">
                                  <a:solidFill>
                                    <a:srgbClr val="0F238C"/>
                                  </a:solidFill>
                                  <a:latin typeface="Cambria Math" panose="02040503050406030204" pitchFamily="18" charset="0"/>
                                </a:rPr>
                              </m:ctrlPr>
                            </m:naryPr>
                            <m:sub>
                              <m:r>
                                <a:rPr lang="en-US" i="1">
                                  <a:solidFill>
                                    <a:srgbClr val="0F238C"/>
                                  </a:solidFill>
                                  <a:latin typeface="Cambria Math" panose="02040503050406030204" pitchFamily="18" charset="0"/>
                                </a:rPr>
                                <m:t>𝑖</m:t>
                              </m:r>
                              <m:r>
                                <a:rPr lang="en-US">
                                  <a:solidFill>
                                    <a:srgbClr val="0F238C"/>
                                  </a:solidFill>
                                  <a:latin typeface="Cambria Math" panose="02040503050406030204" pitchFamily="18" charset="0"/>
                                </a:rPr>
                                <m:t>=</m:t>
                              </m:r>
                              <m:r>
                                <a:rPr lang="en-US" i="1">
                                  <a:solidFill>
                                    <a:srgbClr val="0F238C"/>
                                  </a:solidFill>
                                  <a:latin typeface="Cambria Math" panose="02040503050406030204" pitchFamily="18" charset="0"/>
                                </a:rPr>
                                <m:t>𝑁</m:t>
                              </m:r>
                              <m:r>
                                <a:rPr lang="en-US">
                                  <a:solidFill>
                                    <a:srgbClr val="0F238C"/>
                                  </a:solidFill>
                                  <a:latin typeface="Cambria Math" panose="02040503050406030204" pitchFamily="18" charset="0"/>
                                </a:rPr>
                                <m:t>−11</m:t>
                              </m:r>
                            </m:sub>
                            <m:sup>
                              <m:r>
                                <a:rPr lang="en-US" i="1">
                                  <a:solidFill>
                                    <a:srgbClr val="0F238C"/>
                                  </a:solidFill>
                                  <a:latin typeface="Cambria Math" panose="02040503050406030204" pitchFamily="18" charset="0"/>
                                </a:rPr>
                                <m:t>𝑁</m:t>
                              </m:r>
                            </m:sup>
                            <m:e>
                              <m:sSub>
                                <m:sSubPr>
                                  <m:ctrlPr>
                                    <a:rPr lang="en-US" i="1">
                                      <a:solidFill>
                                        <a:srgbClr val="0F238C"/>
                                      </a:solidFill>
                                      <a:latin typeface="Cambria Math" panose="02040503050406030204" pitchFamily="18" charset="0"/>
                                    </a:rPr>
                                  </m:ctrlPr>
                                </m:sSubPr>
                                <m:e>
                                  <m:r>
                                    <a:rPr lang="en-US" i="1">
                                      <a:solidFill>
                                        <a:srgbClr val="0F238C"/>
                                      </a:solidFill>
                                      <a:latin typeface="Cambria Math" panose="02040503050406030204" pitchFamily="18" charset="0"/>
                                    </a:rPr>
                                    <m:t>𝑆</m:t>
                                  </m:r>
                                </m:e>
                                <m:sub>
                                  <m:r>
                                    <a:rPr lang="en-US" i="1">
                                      <a:solidFill>
                                        <a:srgbClr val="0F238C"/>
                                      </a:solidFill>
                                      <a:latin typeface="Cambria Math" panose="02040503050406030204" pitchFamily="18" charset="0"/>
                                    </a:rPr>
                                    <m:t>𝑖</m:t>
                                  </m:r>
                                </m:sub>
                              </m:sSub>
                              <m:r>
                                <a:rPr lang="en-US">
                                  <a:solidFill>
                                    <a:srgbClr val="0F238C"/>
                                  </a:solidFill>
                                  <a:latin typeface="Cambria Math" panose="02040503050406030204" pitchFamily="18" charset="0"/>
                                </a:rPr>
                                <m:t>⋅</m:t>
                              </m:r>
                              <m:r>
                                <a:rPr lang="en-US" i="1">
                                  <a:solidFill>
                                    <a:srgbClr val="0F238C"/>
                                  </a:solidFill>
                                  <a:latin typeface="Cambria Math" panose="02040503050406030204" pitchFamily="18" charset="0"/>
                                </a:rPr>
                                <m:t>𝑡</m:t>
                              </m:r>
                            </m:e>
                          </m:nary>
                        </m:den>
                      </m:f>
                      <m:r>
                        <a:rPr lang="en-US">
                          <a:solidFill>
                            <a:srgbClr val="0F238C"/>
                          </a:solidFill>
                          <a:latin typeface="Cambria Math" panose="02040503050406030204" pitchFamily="18" charset="0"/>
                        </a:rPr>
                        <m:t>,</m:t>
                      </m:r>
                    </m:oMath>
                  </m:oMathPara>
                </a14:m>
                <a:endParaRPr lang="en-US" dirty="0">
                  <a:solidFill>
                    <a:srgbClr val="0F238C"/>
                  </a:solidFill>
                </a:endParaRPr>
              </a:p>
            </p:txBody>
          </p:sp>
        </mc:Choice>
        <mc:Fallback xmlns="">
          <p:sp>
            <p:nvSpPr>
              <p:cNvPr id="15" name="Rectangle 14">
                <a:extLst>
                  <a:ext uri="{FF2B5EF4-FFF2-40B4-BE49-F238E27FC236}">
                    <a16:creationId xmlns:a16="http://schemas.microsoft.com/office/drawing/2014/main" id="{61DBDE52-ACDF-425A-97A5-94121303EB82}"/>
                  </a:ext>
                </a:extLst>
              </p:cNvPr>
              <p:cNvSpPr>
                <a:spLocks noRot="1" noChangeAspect="1" noMove="1" noResize="1" noEditPoints="1" noAdjustHandles="1" noChangeArrowheads="1" noChangeShapeType="1" noTextEdit="1"/>
              </p:cNvSpPr>
              <p:nvPr/>
            </p:nvSpPr>
            <p:spPr>
              <a:xfrm>
                <a:off x="4989008" y="3026218"/>
                <a:ext cx="2219710" cy="73064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90E4C421-D4C3-47A6-864A-61D85952630E}"/>
                  </a:ext>
                </a:extLst>
              </p:cNvPr>
              <p:cNvSpPr/>
              <p:nvPr/>
            </p:nvSpPr>
            <p:spPr>
              <a:xfrm>
                <a:off x="5053027" y="4535690"/>
                <a:ext cx="2005549" cy="369332"/>
              </a:xfrm>
              <a:prstGeom prst="rect">
                <a:avLst/>
              </a:prstGeom>
            </p:spPr>
            <p:txBody>
              <a:bodyPr wrap="none">
                <a:spAutoFit/>
              </a:bodyPr>
              <a:lstStyle/>
              <a:p>
                <a:pPr defTabSz="457189"/>
                <a14:m>
                  <m:oMathPara xmlns:m="http://schemas.openxmlformats.org/officeDocument/2006/math">
                    <m:oMathParaPr>
                      <m:jc m:val="centerGroup"/>
                    </m:oMathParaPr>
                    <m:oMath xmlns:m="http://schemas.openxmlformats.org/officeDocument/2006/math">
                      <m:sSup>
                        <m:sSupPr>
                          <m:ctrlPr>
                            <a:rPr lang="en-US" i="1">
                              <a:solidFill>
                                <a:srgbClr val="0F238C"/>
                              </a:solidFill>
                              <a:latin typeface="Cambria Math" panose="02040503050406030204" pitchFamily="18" charset="0"/>
                            </a:rPr>
                          </m:ctrlPr>
                        </m:sSupPr>
                        <m:e>
                          <m:r>
                            <a:rPr lang="en-US" i="1">
                              <a:solidFill>
                                <a:srgbClr val="0F238C"/>
                              </a:solidFill>
                              <a:latin typeface="Cambria Math" panose="02040503050406030204" pitchFamily="18" charset="0"/>
                            </a:rPr>
                            <m:t>𝐼</m:t>
                          </m:r>
                        </m:e>
                        <m:sup>
                          <m:r>
                            <a:rPr lang="en-US">
                              <a:solidFill>
                                <a:srgbClr val="0F238C"/>
                              </a:solidFill>
                              <a:latin typeface="Cambria Math" panose="02040503050406030204" pitchFamily="18" charset="0"/>
                            </a:rPr>
                            <m:t>′</m:t>
                          </m:r>
                        </m:sup>
                      </m:sSup>
                      <m:r>
                        <a:rPr lang="en-US">
                          <a:solidFill>
                            <a:srgbClr val="0F238C"/>
                          </a:solidFill>
                          <a:latin typeface="Cambria Math" panose="02040503050406030204" pitchFamily="18" charset="0"/>
                        </a:rPr>
                        <m:t>=</m:t>
                      </m:r>
                      <m:r>
                        <a:rPr lang="en-US" i="1">
                          <a:solidFill>
                            <a:srgbClr val="0F238C"/>
                          </a:solidFill>
                          <a:latin typeface="Cambria Math" panose="02040503050406030204" pitchFamily="18" charset="0"/>
                        </a:rPr>
                        <m:t>𝐼</m:t>
                      </m:r>
                      <m:r>
                        <a:rPr lang="en-US">
                          <a:solidFill>
                            <a:srgbClr val="0F238C"/>
                          </a:solidFill>
                          <a:latin typeface="Cambria Math" panose="02040503050406030204" pitchFamily="18" charset="0"/>
                        </a:rPr>
                        <m:t>−</m:t>
                      </m:r>
                      <m:r>
                        <a:rPr lang="en-US" i="1">
                          <a:solidFill>
                            <a:srgbClr val="0F238C"/>
                          </a:solidFill>
                          <a:latin typeface="Cambria Math" panose="02040503050406030204" pitchFamily="18" charset="0"/>
                        </a:rPr>
                        <m:t>𝐶</m:t>
                      </m:r>
                      <m:r>
                        <a:rPr lang="en-US">
                          <a:solidFill>
                            <a:srgbClr val="0F238C"/>
                          </a:solidFill>
                          <a:latin typeface="Cambria Math" panose="02040503050406030204" pitchFamily="18" charset="0"/>
                        </a:rPr>
                        <m:t>−</m:t>
                      </m:r>
                      <m:r>
                        <a:rPr lang="en-US" i="1">
                          <a:solidFill>
                            <a:srgbClr val="0F238C"/>
                          </a:solidFill>
                          <a:latin typeface="Cambria Math" panose="02040503050406030204" pitchFamily="18" charset="0"/>
                        </a:rPr>
                        <m:t>𝑓</m:t>
                      </m:r>
                      <m:r>
                        <a:rPr lang="en-US">
                          <a:solidFill>
                            <a:srgbClr val="0F238C"/>
                          </a:solidFill>
                          <a:latin typeface="Cambria Math" panose="02040503050406030204" pitchFamily="18" charset="0"/>
                        </a:rPr>
                        <m:t> </m:t>
                      </m:r>
                      <m:r>
                        <a:rPr lang="en-US" i="1">
                          <a:solidFill>
                            <a:srgbClr val="0F238C"/>
                          </a:solidFill>
                          <a:latin typeface="Cambria Math" panose="02040503050406030204" pitchFamily="18" charset="0"/>
                        </a:rPr>
                        <m:t>𝑆</m:t>
                      </m:r>
                      <m:r>
                        <a:rPr lang="en-US">
                          <a:solidFill>
                            <a:srgbClr val="0F238C"/>
                          </a:solidFill>
                          <a:latin typeface="Cambria Math" panose="02040503050406030204" pitchFamily="18" charset="0"/>
                        </a:rPr>
                        <m:t> </m:t>
                      </m:r>
                      <m:r>
                        <a:rPr lang="en-US" i="1">
                          <a:solidFill>
                            <a:srgbClr val="0F238C"/>
                          </a:solidFill>
                          <a:latin typeface="Cambria Math" panose="02040503050406030204" pitchFamily="18" charset="0"/>
                        </a:rPr>
                        <m:t>𝑡</m:t>
                      </m:r>
                      <m:r>
                        <a:rPr lang="en-US">
                          <a:solidFill>
                            <a:srgbClr val="0F238C"/>
                          </a:solidFill>
                          <a:latin typeface="Cambria Math" panose="02040503050406030204" pitchFamily="18" charset="0"/>
                        </a:rPr>
                        <m:t>.</m:t>
                      </m:r>
                    </m:oMath>
                  </m:oMathPara>
                </a14:m>
                <a:endParaRPr lang="en-US" dirty="0">
                  <a:solidFill>
                    <a:srgbClr val="0F238C"/>
                  </a:solidFill>
                </a:endParaRPr>
              </a:p>
            </p:txBody>
          </p:sp>
        </mc:Choice>
        <mc:Fallback xmlns="">
          <p:sp>
            <p:nvSpPr>
              <p:cNvPr id="16" name="Rectangle 15">
                <a:extLst>
                  <a:ext uri="{FF2B5EF4-FFF2-40B4-BE49-F238E27FC236}">
                    <a16:creationId xmlns:a16="http://schemas.microsoft.com/office/drawing/2014/main" id="{90E4C421-D4C3-47A6-864A-61D85952630E}"/>
                  </a:ext>
                </a:extLst>
              </p:cNvPr>
              <p:cNvSpPr>
                <a:spLocks noRot="1" noChangeAspect="1" noMove="1" noResize="1" noEditPoints="1" noAdjustHandles="1" noChangeArrowheads="1" noChangeShapeType="1" noTextEdit="1"/>
              </p:cNvSpPr>
              <p:nvPr/>
            </p:nvSpPr>
            <p:spPr>
              <a:xfrm>
                <a:off x="5053027" y="4535690"/>
                <a:ext cx="2005549" cy="369332"/>
              </a:xfrm>
              <a:prstGeom prst="rect">
                <a:avLst/>
              </a:prstGeom>
              <a:blipFill>
                <a:blip r:embed="rId6"/>
                <a:stretch>
                  <a:fillRect b="-13115"/>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13CB131E-080E-4988-84F8-F38868329A6D}"/>
              </a:ext>
            </a:extLst>
          </p:cNvPr>
          <p:cNvGrpSpPr/>
          <p:nvPr/>
        </p:nvGrpSpPr>
        <p:grpSpPr>
          <a:xfrm rot="18799150">
            <a:off x="471374" y="2726098"/>
            <a:ext cx="444024" cy="45721"/>
            <a:chOff x="1179410" y="3391538"/>
            <a:chExt cx="995834" cy="151361"/>
          </a:xfrm>
        </p:grpSpPr>
        <p:sp>
          <p:nvSpPr>
            <p:cNvPr id="19" name="Oval 18">
              <a:extLst>
                <a:ext uri="{FF2B5EF4-FFF2-40B4-BE49-F238E27FC236}">
                  <a16:creationId xmlns:a16="http://schemas.microsoft.com/office/drawing/2014/main" id="{07A66C85-FA81-48EA-A631-D279CA6A0F8A}"/>
                </a:ext>
              </a:extLst>
            </p:cNvPr>
            <p:cNvSpPr/>
            <p:nvPr/>
          </p:nvSpPr>
          <p:spPr>
            <a:xfrm>
              <a:off x="2072705" y="3391538"/>
              <a:ext cx="102539" cy="151357"/>
            </a:xfrm>
            <a:prstGeom prst="ellipse">
              <a:avLst/>
            </a:prstGeom>
            <a:solidFill>
              <a:srgbClr val="FF0000"/>
            </a:solidFill>
            <a:ln w="19050" cap="sq">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57189"/>
              <a:endParaRPr lang="en-US" dirty="0" err="1">
                <a:solidFill>
                  <a:srgbClr val="FFFFFF"/>
                </a:solidFill>
                <a:latin typeface="Arial"/>
              </a:endParaRPr>
            </a:p>
          </p:txBody>
        </p:sp>
        <p:sp>
          <p:nvSpPr>
            <p:cNvPr id="20" name="Oval 19">
              <a:extLst>
                <a:ext uri="{FF2B5EF4-FFF2-40B4-BE49-F238E27FC236}">
                  <a16:creationId xmlns:a16="http://schemas.microsoft.com/office/drawing/2014/main" id="{8BEDB2F6-1A03-40FA-A2A8-CB33C2D87FA1}"/>
                </a:ext>
              </a:extLst>
            </p:cNvPr>
            <p:cNvSpPr/>
            <p:nvPr/>
          </p:nvSpPr>
          <p:spPr>
            <a:xfrm>
              <a:off x="1179410" y="3391543"/>
              <a:ext cx="102538" cy="151356"/>
            </a:xfrm>
            <a:prstGeom prst="ellipse">
              <a:avLst/>
            </a:prstGeom>
            <a:solidFill>
              <a:srgbClr val="FF0000"/>
            </a:solidFill>
            <a:ln w="19050" cap="sq">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57189"/>
              <a:endParaRPr lang="en-US" dirty="0" err="1">
                <a:solidFill>
                  <a:srgbClr val="FFFFFF"/>
                </a:solidFill>
                <a:latin typeface="Arial"/>
              </a:endParaRPr>
            </a:p>
          </p:txBody>
        </p:sp>
        <p:sp>
          <p:nvSpPr>
            <p:cNvPr id="21" name="Rectangle 20">
              <a:extLst>
                <a:ext uri="{FF2B5EF4-FFF2-40B4-BE49-F238E27FC236}">
                  <a16:creationId xmlns:a16="http://schemas.microsoft.com/office/drawing/2014/main" id="{E3B480F2-A790-427D-BB3F-8803C1B5263A}"/>
                </a:ext>
              </a:extLst>
            </p:cNvPr>
            <p:cNvSpPr/>
            <p:nvPr/>
          </p:nvSpPr>
          <p:spPr>
            <a:xfrm>
              <a:off x="1272903" y="3460122"/>
              <a:ext cx="893298" cy="30272"/>
            </a:xfrm>
            <a:prstGeom prst="rect">
              <a:avLst/>
            </a:prstGeom>
            <a:solidFill>
              <a:srgbClr val="FF0000"/>
            </a:solidFill>
            <a:ln w="19050" cap="sq">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57189"/>
              <a:endParaRPr lang="en-US" dirty="0" err="1">
                <a:solidFill>
                  <a:srgbClr val="FFFFFF"/>
                </a:solidFill>
                <a:latin typeface="Arial"/>
              </a:endParaRPr>
            </a:p>
          </p:txBody>
        </p:sp>
      </p:grpSp>
      <p:grpSp>
        <p:nvGrpSpPr>
          <p:cNvPr id="23" name="Group 22">
            <a:extLst>
              <a:ext uri="{FF2B5EF4-FFF2-40B4-BE49-F238E27FC236}">
                <a16:creationId xmlns:a16="http://schemas.microsoft.com/office/drawing/2014/main" id="{E7A76B80-B46B-4C33-9819-B246C1D644AB}"/>
              </a:ext>
            </a:extLst>
          </p:cNvPr>
          <p:cNvGrpSpPr/>
          <p:nvPr/>
        </p:nvGrpSpPr>
        <p:grpSpPr>
          <a:xfrm rot="21444162">
            <a:off x="900596" y="2510780"/>
            <a:ext cx="2876455" cy="218673"/>
            <a:chOff x="1179410" y="3391542"/>
            <a:chExt cx="1181592" cy="227589"/>
          </a:xfrm>
        </p:grpSpPr>
        <p:sp>
          <p:nvSpPr>
            <p:cNvPr id="24" name="Oval 23">
              <a:extLst>
                <a:ext uri="{FF2B5EF4-FFF2-40B4-BE49-F238E27FC236}">
                  <a16:creationId xmlns:a16="http://schemas.microsoft.com/office/drawing/2014/main" id="{4017C63B-6EB8-446E-93E3-C93070635873}"/>
                </a:ext>
              </a:extLst>
            </p:cNvPr>
            <p:cNvSpPr/>
            <p:nvPr/>
          </p:nvSpPr>
          <p:spPr>
            <a:xfrm>
              <a:off x="2323440" y="3523963"/>
              <a:ext cx="37562" cy="95168"/>
            </a:xfrm>
            <a:prstGeom prst="ellipse">
              <a:avLst/>
            </a:prstGeom>
            <a:solidFill>
              <a:srgbClr val="FF0000"/>
            </a:solidFill>
            <a:ln w="19050" cap="sq">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57189"/>
              <a:endParaRPr lang="en-US" dirty="0" err="1">
                <a:solidFill>
                  <a:srgbClr val="FFFFFF"/>
                </a:solidFill>
                <a:latin typeface="Arial"/>
              </a:endParaRPr>
            </a:p>
          </p:txBody>
        </p:sp>
        <p:sp>
          <p:nvSpPr>
            <p:cNvPr id="25" name="Oval 24">
              <a:extLst>
                <a:ext uri="{FF2B5EF4-FFF2-40B4-BE49-F238E27FC236}">
                  <a16:creationId xmlns:a16="http://schemas.microsoft.com/office/drawing/2014/main" id="{47C028D0-A843-4E02-B436-064AF35084BE}"/>
                </a:ext>
              </a:extLst>
            </p:cNvPr>
            <p:cNvSpPr/>
            <p:nvPr/>
          </p:nvSpPr>
          <p:spPr>
            <a:xfrm>
              <a:off x="1179410" y="3391542"/>
              <a:ext cx="37562" cy="95168"/>
            </a:xfrm>
            <a:prstGeom prst="ellipse">
              <a:avLst/>
            </a:prstGeom>
            <a:solidFill>
              <a:srgbClr val="FF0000"/>
            </a:solidFill>
            <a:ln w="19050" cap="sq">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57189"/>
              <a:endParaRPr lang="en-US" dirty="0" err="1">
                <a:solidFill>
                  <a:srgbClr val="FFFFFF"/>
                </a:solidFill>
                <a:latin typeface="Arial"/>
              </a:endParaRPr>
            </a:p>
          </p:txBody>
        </p:sp>
        <p:sp>
          <p:nvSpPr>
            <p:cNvPr id="26" name="Rectangle 25">
              <a:extLst>
                <a:ext uri="{FF2B5EF4-FFF2-40B4-BE49-F238E27FC236}">
                  <a16:creationId xmlns:a16="http://schemas.microsoft.com/office/drawing/2014/main" id="{925CAAF6-48E7-4E00-999A-66B61BD9BC3B}"/>
                </a:ext>
              </a:extLst>
            </p:cNvPr>
            <p:cNvSpPr/>
            <p:nvPr/>
          </p:nvSpPr>
          <p:spPr>
            <a:xfrm rot="155838">
              <a:off x="1218643" y="3481627"/>
              <a:ext cx="1104731" cy="28550"/>
            </a:xfrm>
            <a:prstGeom prst="rect">
              <a:avLst/>
            </a:prstGeom>
            <a:solidFill>
              <a:srgbClr val="FF0000"/>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57189"/>
              <a:r>
                <a:rPr lang="en-US" dirty="0">
                  <a:solidFill>
                    <a:srgbClr val="FFFFFF"/>
                  </a:solidFill>
                  <a:latin typeface="Arial"/>
                </a:rPr>
                <a:t>2.7</a:t>
              </a:r>
            </a:p>
            <a:p>
              <a:pPr algn="ctr" defTabSz="457189"/>
              <a:endParaRPr lang="en-US" dirty="0" err="1">
                <a:solidFill>
                  <a:srgbClr val="FFFFFF"/>
                </a:solidFill>
                <a:latin typeface="Arial"/>
              </a:endParaRPr>
            </a:p>
          </p:txBody>
        </p:sp>
      </p:grpSp>
      <p:cxnSp>
        <p:nvCxnSpPr>
          <p:cNvPr id="28" name="Straight Connector 27">
            <a:extLst>
              <a:ext uri="{FF2B5EF4-FFF2-40B4-BE49-F238E27FC236}">
                <a16:creationId xmlns:a16="http://schemas.microsoft.com/office/drawing/2014/main" id="{7FA994D9-8FAF-4C21-9DC9-404613DA25CB}"/>
              </a:ext>
            </a:extLst>
          </p:cNvPr>
          <p:cNvCxnSpPr>
            <a:cxnSpLocks/>
          </p:cNvCxnSpPr>
          <p:nvPr/>
        </p:nvCxnSpPr>
        <p:spPr>
          <a:xfrm>
            <a:off x="830020" y="1709529"/>
            <a:ext cx="21079" cy="2568359"/>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EA0149F-68EC-4513-9CA0-E017B2989F5A}"/>
              </a:ext>
            </a:extLst>
          </p:cNvPr>
          <p:cNvCxnSpPr>
            <a:cxnSpLocks/>
          </p:cNvCxnSpPr>
          <p:nvPr/>
        </p:nvCxnSpPr>
        <p:spPr>
          <a:xfrm>
            <a:off x="580342" y="1709529"/>
            <a:ext cx="0" cy="2568359"/>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9F06F20-F4EB-4412-B834-1E82ACB1962E}"/>
              </a:ext>
            </a:extLst>
          </p:cNvPr>
          <p:cNvCxnSpPr>
            <a:cxnSpLocks/>
          </p:cNvCxnSpPr>
          <p:nvPr/>
        </p:nvCxnSpPr>
        <p:spPr>
          <a:xfrm>
            <a:off x="3815314" y="1708975"/>
            <a:ext cx="0" cy="2569464"/>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B52D761-9E61-4C03-80C4-89D1839E07EF}"/>
                  </a:ext>
                </a:extLst>
              </p:cNvPr>
              <p:cNvSpPr txBox="1"/>
              <p:nvPr/>
            </p:nvSpPr>
            <p:spPr>
              <a:xfrm>
                <a:off x="388812" y="4408057"/>
                <a:ext cx="453150" cy="300082"/>
              </a:xfrm>
              <a:prstGeom prst="rect">
                <a:avLst/>
              </a:prstGeom>
              <a:noFill/>
            </p:spPr>
            <p:txBody>
              <a:bodyPr wrap="square" lIns="0" tIns="0" rIns="0" bIns="0" rtlCol="0">
                <a:spAutoFit/>
              </a:bodyPr>
              <a:lstStyle/>
              <a:p>
                <a:pPr defTabSz="457189">
                  <a:spcAft>
                    <a:spcPts val="900"/>
                  </a:spcAft>
                </a:pPr>
                <a14:m>
                  <m:oMathPara xmlns:m="http://schemas.openxmlformats.org/officeDocument/2006/math">
                    <m:oMathParaPr>
                      <m:jc m:val="centerGroup"/>
                    </m:oMathParaPr>
                    <m:oMath xmlns:m="http://schemas.openxmlformats.org/officeDocument/2006/math">
                      <m:sSub>
                        <m:sSubPr>
                          <m:ctrlPr>
                            <a:rPr lang="en-US" sz="1200" i="1">
                              <a:solidFill>
                                <a:srgbClr val="FF0000"/>
                              </a:solidFill>
                              <a:latin typeface="Cambria Math" panose="02040503050406030204" pitchFamily="18" charset="0"/>
                              <a:ea typeface="Cambria Math" panose="02040503050406030204" pitchFamily="18" charset="0"/>
                            </a:rPr>
                          </m:ctrlPr>
                        </m:sSubPr>
                        <m:e>
                          <m:r>
                            <a:rPr lang="en-US" sz="1200" i="1">
                              <a:solidFill>
                                <a:srgbClr val="FF0000"/>
                              </a:solidFill>
                              <a:latin typeface="Cambria Math" panose="02040503050406030204" pitchFamily="18" charset="0"/>
                              <a:ea typeface="Cambria Math" panose="02040503050406030204" pitchFamily="18" charset="0"/>
                            </a:rPr>
                            <m:t>𝜏</m:t>
                          </m:r>
                        </m:e>
                        <m:sub>
                          <m:r>
                            <a:rPr lang="en-US" sz="1200" i="1">
                              <a:solidFill>
                                <a:srgbClr val="FF0000"/>
                              </a:solidFill>
                              <a:latin typeface="Cambria Math" panose="02040503050406030204" pitchFamily="18" charset="0"/>
                              <a:ea typeface="Cambria Math" panose="02040503050406030204" pitchFamily="18" charset="0"/>
                            </a:rPr>
                            <m:t>𝑚𝑖𝑛</m:t>
                          </m:r>
                        </m:sub>
                      </m:sSub>
                    </m:oMath>
                  </m:oMathPara>
                </a14:m>
                <a:endParaRPr lang="en-US" sz="1200" dirty="0" err="1">
                  <a:solidFill>
                    <a:srgbClr val="FF0000"/>
                  </a:solidFill>
                  <a:latin typeface="Arial"/>
                </a:endParaRPr>
              </a:p>
            </p:txBody>
          </p:sp>
        </mc:Choice>
        <mc:Fallback xmlns="">
          <p:sp>
            <p:nvSpPr>
              <p:cNvPr id="31" name="TextBox 30">
                <a:extLst>
                  <a:ext uri="{FF2B5EF4-FFF2-40B4-BE49-F238E27FC236}">
                    <a16:creationId xmlns:a16="http://schemas.microsoft.com/office/drawing/2014/main" id="{5B52D761-9E61-4C03-80C4-89D1839E07EF}"/>
                  </a:ext>
                </a:extLst>
              </p:cNvPr>
              <p:cNvSpPr txBox="1">
                <a:spLocks noRot="1" noChangeAspect="1" noMove="1" noResize="1" noEditPoints="1" noAdjustHandles="1" noChangeArrowheads="1" noChangeShapeType="1" noTextEdit="1"/>
              </p:cNvSpPr>
              <p:nvPr/>
            </p:nvSpPr>
            <p:spPr>
              <a:xfrm>
                <a:off x="388812" y="4408057"/>
                <a:ext cx="453150" cy="30008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10C6865-1350-46F8-A192-61D4B1805F6B}"/>
                  </a:ext>
                </a:extLst>
              </p:cNvPr>
              <p:cNvSpPr txBox="1"/>
              <p:nvPr/>
            </p:nvSpPr>
            <p:spPr>
              <a:xfrm>
                <a:off x="793106" y="4408057"/>
                <a:ext cx="453150" cy="300082"/>
              </a:xfrm>
              <a:prstGeom prst="rect">
                <a:avLst/>
              </a:prstGeom>
              <a:noFill/>
            </p:spPr>
            <p:txBody>
              <a:bodyPr wrap="square" lIns="0" tIns="0" rIns="0" bIns="0" rtlCol="0">
                <a:spAutoFit/>
              </a:bodyPr>
              <a:lstStyle/>
              <a:p>
                <a:pPr defTabSz="457189">
                  <a:spcAft>
                    <a:spcPts val="900"/>
                  </a:spcAft>
                </a:pPr>
                <a14:m>
                  <m:oMathPara xmlns:m="http://schemas.openxmlformats.org/officeDocument/2006/math">
                    <m:oMathParaPr>
                      <m:jc m:val="centerGroup"/>
                    </m:oMathParaPr>
                    <m:oMath xmlns:m="http://schemas.openxmlformats.org/officeDocument/2006/math">
                      <m:sSub>
                        <m:sSubPr>
                          <m:ctrlPr>
                            <a:rPr lang="en-US" sz="1200" i="1">
                              <a:solidFill>
                                <a:srgbClr val="FF0000"/>
                              </a:solidFill>
                              <a:latin typeface="Cambria Math" panose="02040503050406030204" pitchFamily="18" charset="0"/>
                              <a:ea typeface="Cambria Math" panose="02040503050406030204" pitchFamily="18" charset="0"/>
                            </a:rPr>
                          </m:ctrlPr>
                        </m:sSubPr>
                        <m:e>
                          <m:r>
                            <a:rPr lang="en-US" sz="1200" i="1">
                              <a:solidFill>
                                <a:srgbClr val="FF0000"/>
                              </a:solidFill>
                              <a:latin typeface="Cambria Math" panose="02040503050406030204" pitchFamily="18" charset="0"/>
                              <a:ea typeface="Cambria Math" panose="02040503050406030204" pitchFamily="18" charset="0"/>
                            </a:rPr>
                            <m:t>𝜏</m:t>
                          </m:r>
                        </m:e>
                        <m:sub>
                          <m:r>
                            <a:rPr lang="en-US" sz="1200" i="1">
                              <a:solidFill>
                                <a:srgbClr val="FF0000"/>
                              </a:solidFill>
                              <a:latin typeface="Cambria Math" panose="02040503050406030204" pitchFamily="18" charset="0"/>
                              <a:ea typeface="Cambria Math" panose="02040503050406030204" pitchFamily="18" charset="0"/>
                            </a:rPr>
                            <m:t>𝑒𝑙𝑏𝑜𝑤</m:t>
                          </m:r>
                        </m:sub>
                      </m:sSub>
                    </m:oMath>
                  </m:oMathPara>
                </a14:m>
                <a:endParaRPr lang="en-US" sz="1200" dirty="0" err="1">
                  <a:solidFill>
                    <a:srgbClr val="FF0000"/>
                  </a:solidFill>
                  <a:latin typeface="Arial"/>
                </a:endParaRPr>
              </a:p>
            </p:txBody>
          </p:sp>
        </mc:Choice>
        <mc:Fallback xmlns="">
          <p:sp>
            <p:nvSpPr>
              <p:cNvPr id="35" name="TextBox 34">
                <a:extLst>
                  <a:ext uri="{FF2B5EF4-FFF2-40B4-BE49-F238E27FC236}">
                    <a16:creationId xmlns:a16="http://schemas.microsoft.com/office/drawing/2014/main" id="{F10C6865-1350-46F8-A192-61D4B1805F6B}"/>
                  </a:ext>
                </a:extLst>
              </p:cNvPr>
              <p:cNvSpPr txBox="1">
                <a:spLocks noRot="1" noChangeAspect="1" noMove="1" noResize="1" noEditPoints="1" noAdjustHandles="1" noChangeArrowheads="1" noChangeShapeType="1" noTextEdit="1"/>
              </p:cNvSpPr>
              <p:nvPr/>
            </p:nvSpPr>
            <p:spPr>
              <a:xfrm>
                <a:off x="793106" y="4408057"/>
                <a:ext cx="453150" cy="300082"/>
              </a:xfrm>
              <a:prstGeom prst="rect">
                <a:avLst/>
              </a:prstGeom>
              <a:blipFill>
                <a:blip r:embed="rId8"/>
                <a:stretch>
                  <a:fillRect l="-2703" r="-13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CAA3551-4AE0-4A9E-9C48-4BB7097E89FE}"/>
                  </a:ext>
                </a:extLst>
              </p:cNvPr>
              <p:cNvSpPr txBox="1"/>
              <p:nvPr/>
            </p:nvSpPr>
            <p:spPr>
              <a:xfrm>
                <a:off x="3546709" y="4408057"/>
                <a:ext cx="453150" cy="300082"/>
              </a:xfrm>
              <a:prstGeom prst="rect">
                <a:avLst/>
              </a:prstGeom>
              <a:noFill/>
            </p:spPr>
            <p:txBody>
              <a:bodyPr wrap="square" lIns="0" tIns="0" rIns="0" bIns="0" rtlCol="0">
                <a:spAutoFit/>
              </a:bodyPr>
              <a:lstStyle/>
              <a:p>
                <a:pPr defTabSz="457189">
                  <a:spcAft>
                    <a:spcPts val="900"/>
                  </a:spcAft>
                </a:pPr>
                <a14:m>
                  <m:oMathPara xmlns:m="http://schemas.openxmlformats.org/officeDocument/2006/math">
                    <m:oMathParaPr>
                      <m:jc m:val="centerGroup"/>
                    </m:oMathParaPr>
                    <m:oMath xmlns:m="http://schemas.openxmlformats.org/officeDocument/2006/math">
                      <m:sSub>
                        <m:sSubPr>
                          <m:ctrlPr>
                            <a:rPr lang="en-US" sz="1200" i="1">
                              <a:solidFill>
                                <a:srgbClr val="FF0000"/>
                              </a:solidFill>
                              <a:latin typeface="Cambria Math" panose="02040503050406030204" pitchFamily="18" charset="0"/>
                              <a:ea typeface="Cambria Math" panose="02040503050406030204" pitchFamily="18" charset="0"/>
                            </a:rPr>
                          </m:ctrlPr>
                        </m:sSubPr>
                        <m:e>
                          <m:r>
                            <a:rPr lang="en-US" sz="1200" i="1">
                              <a:solidFill>
                                <a:srgbClr val="FF0000"/>
                              </a:solidFill>
                              <a:latin typeface="Cambria Math" panose="02040503050406030204" pitchFamily="18" charset="0"/>
                              <a:ea typeface="Cambria Math" panose="02040503050406030204" pitchFamily="18" charset="0"/>
                            </a:rPr>
                            <m:t>𝜏</m:t>
                          </m:r>
                        </m:e>
                        <m:sub>
                          <m:r>
                            <a:rPr lang="en-US" sz="1200" i="1">
                              <a:solidFill>
                                <a:srgbClr val="FF0000"/>
                              </a:solidFill>
                              <a:latin typeface="Cambria Math" panose="02040503050406030204" pitchFamily="18" charset="0"/>
                              <a:ea typeface="Cambria Math" panose="02040503050406030204" pitchFamily="18" charset="0"/>
                            </a:rPr>
                            <m:t>𝑚𝑎𝑥</m:t>
                          </m:r>
                        </m:sub>
                      </m:sSub>
                    </m:oMath>
                  </m:oMathPara>
                </a14:m>
                <a:endParaRPr lang="en-US" sz="1200" dirty="0" err="1">
                  <a:solidFill>
                    <a:srgbClr val="FF0000"/>
                  </a:solidFill>
                  <a:latin typeface="Arial"/>
                </a:endParaRPr>
              </a:p>
            </p:txBody>
          </p:sp>
        </mc:Choice>
        <mc:Fallback xmlns="">
          <p:sp>
            <p:nvSpPr>
              <p:cNvPr id="36" name="TextBox 35">
                <a:extLst>
                  <a:ext uri="{FF2B5EF4-FFF2-40B4-BE49-F238E27FC236}">
                    <a16:creationId xmlns:a16="http://schemas.microsoft.com/office/drawing/2014/main" id="{BCAA3551-4AE0-4A9E-9C48-4BB7097E89FE}"/>
                  </a:ext>
                </a:extLst>
              </p:cNvPr>
              <p:cNvSpPr txBox="1">
                <a:spLocks noRot="1" noChangeAspect="1" noMove="1" noResize="1" noEditPoints="1" noAdjustHandles="1" noChangeArrowheads="1" noChangeShapeType="1" noTextEdit="1"/>
              </p:cNvSpPr>
              <p:nvPr/>
            </p:nvSpPr>
            <p:spPr>
              <a:xfrm>
                <a:off x="3546709" y="4408057"/>
                <a:ext cx="453150" cy="300082"/>
              </a:xfrm>
              <a:prstGeom prst="rect">
                <a:avLst/>
              </a:prstGeom>
              <a:blipFill>
                <a:blip r:embed="rId9"/>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C5F35F58-5EF5-4E62-8702-CE4FE4A8BF61}"/>
              </a:ext>
            </a:extLst>
          </p:cNvPr>
          <p:cNvSpPr txBox="1"/>
          <p:nvPr/>
        </p:nvSpPr>
        <p:spPr>
          <a:xfrm>
            <a:off x="1567640" y="1884310"/>
            <a:ext cx="1163367" cy="307777"/>
          </a:xfrm>
          <a:prstGeom prst="rect">
            <a:avLst/>
          </a:prstGeom>
          <a:noFill/>
          <a:ln>
            <a:solidFill>
              <a:srgbClr val="000000"/>
            </a:solidFill>
          </a:ln>
        </p:spPr>
        <p:txBody>
          <a:bodyPr wrap="square" lIns="0" tIns="0" rIns="0" bIns="0" rtlCol="0">
            <a:spAutoFit/>
          </a:bodyPr>
          <a:lstStyle/>
          <a:p>
            <a:pPr marL="91438" defTabSz="457189"/>
            <a:r>
              <a:rPr lang="en-US" sz="1000" dirty="0" err="1">
                <a:solidFill>
                  <a:srgbClr val="1818FF"/>
                </a:solidFill>
                <a:latin typeface="Arial"/>
              </a:rPr>
              <a:t>Blue</a:t>
            </a:r>
            <a:r>
              <a:rPr lang="en-US" sz="1000" dirty="0" err="1">
                <a:solidFill>
                  <a:srgbClr val="1818FF"/>
                </a:solidFill>
                <a:latin typeface="Arial"/>
                <a:sym typeface="Wingdings" panose="05000000000000000000" pitchFamily="2" charset="2"/>
              </a:rPr>
              <a:t>uncorrected</a:t>
            </a:r>
            <a:endParaRPr lang="en-US" sz="1000" dirty="0">
              <a:solidFill>
                <a:srgbClr val="1818FF"/>
              </a:solidFill>
              <a:latin typeface="Arial"/>
              <a:sym typeface="Wingdings" panose="05000000000000000000" pitchFamily="2" charset="2"/>
            </a:endParaRPr>
          </a:p>
          <a:p>
            <a:pPr marL="91438" defTabSz="457189"/>
            <a:r>
              <a:rPr lang="en-US" sz="1000" dirty="0" err="1">
                <a:solidFill>
                  <a:srgbClr val="FF1010"/>
                </a:solidFill>
                <a:latin typeface="Arial"/>
                <a:sym typeface="Wingdings" panose="05000000000000000000" pitchFamily="2" charset="2"/>
              </a:rPr>
              <a:t>Redcorrected</a:t>
            </a:r>
            <a:endParaRPr lang="en-US" sz="1000" dirty="0">
              <a:solidFill>
                <a:srgbClr val="FF1010"/>
              </a:solidFill>
              <a:latin typeface="Arial"/>
            </a:endParaRPr>
          </a:p>
        </p:txBody>
      </p:sp>
    </p:spTree>
    <p:extLst>
      <p:ext uri="{BB962C8B-B14F-4D97-AF65-F5344CB8AC3E}">
        <p14:creationId xmlns:p14="http://schemas.microsoft.com/office/powerpoint/2010/main" val="165205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5" grpId="0"/>
      <p:bldP spid="3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690D32D-6C99-4B51-B097-1B47AED876AD}"/>
              </a:ext>
            </a:extLst>
          </p:cNvPr>
          <p:cNvSpPr>
            <a:spLocks noGrp="1"/>
          </p:cNvSpPr>
          <p:nvPr>
            <p:ph type="dt" sz="half" idx="2"/>
          </p:nvPr>
        </p:nvSpPr>
        <p:spPr/>
        <p:txBody>
          <a:bodyPr/>
          <a:lstStyle/>
          <a:p>
            <a:pPr defTabSz="457189"/>
            <a:r>
              <a:rPr lang="en-US">
                <a:solidFill>
                  <a:srgbClr val="0F238C"/>
                </a:solidFill>
                <a:latin typeface="Arial"/>
                <a:ea typeface="MS PGothic" pitchFamily="34" charset="-128"/>
              </a:rPr>
              <a:t>&lt;Date&gt;</a:t>
            </a:r>
          </a:p>
        </p:txBody>
      </p:sp>
      <p:sp>
        <p:nvSpPr>
          <p:cNvPr id="4" name="Slide Number Placeholder 3">
            <a:extLst>
              <a:ext uri="{FF2B5EF4-FFF2-40B4-BE49-F238E27FC236}">
                <a16:creationId xmlns:a16="http://schemas.microsoft.com/office/drawing/2014/main" id="{F6552FA7-C364-45AE-949E-AC84B44136D9}"/>
              </a:ext>
            </a:extLst>
          </p:cNvPr>
          <p:cNvSpPr>
            <a:spLocks noGrp="1"/>
          </p:cNvSpPr>
          <p:nvPr>
            <p:ph type="sldNum" sz="quarter" idx="4"/>
          </p:nvPr>
        </p:nvSpPr>
        <p:spPr/>
        <p:txBody>
          <a:bodyPr/>
          <a:lstStyle/>
          <a:p>
            <a:pPr defTabSz="457189"/>
            <a:r>
              <a:rPr lang="en-US">
                <a:solidFill>
                  <a:srgbClr val="0F238C"/>
                </a:solidFill>
                <a:latin typeface="Arial"/>
                <a:ea typeface="MS PGothic" pitchFamily="34" charset="-128"/>
              </a:rPr>
              <a:t>Slide </a:t>
            </a:r>
            <a:fld id="{1D9B13CD-33A0-446D-8703-F89F9F109F54}" type="slidenum">
              <a:rPr lang="en-US">
                <a:solidFill>
                  <a:srgbClr val="0F238C"/>
                </a:solidFill>
                <a:latin typeface="Arial"/>
                <a:ea typeface="MS PGothic" pitchFamily="34" charset="-128"/>
              </a:rPr>
              <a:pPr defTabSz="457189"/>
              <a:t>11</a:t>
            </a:fld>
            <a:endParaRPr lang="en-US">
              <a:solidFill>
                <a:srgbClr val="0F238C"/>
              </a:solidFill>
              <a:latin typeface="Arial"/>
              <a:ea typeface="MS PGothic" pitchFamily="34" charset="-128"/>
            </a:endParaRPr>
          </a:p>
        </p:txBody>
      </p:sp>
      <p:sp>
        <p:nvSpPr>
          <p:cNvPr id="5" name="Title 4">
            <a:extLst>
              <a:ext uri="{FF2B5EF4-FFF2-40B4-BE49-F238E27FC236}">
                <a16:creationId xmlns:a16="http://schemas.microsoft.com/office/drawing/2014/main" id="{9DC81E7C-5B94-40B5-A375-A9A8EE8B1BEA}"/>
              </a:ext>
            </a:extLst>
          </p:cNvPr>
          <p:cNvSpPr>
            <a:spLocks noGrp="1"/>
          </p:cNvSpPr>
          <p:nvPr>
            <p:ph type="title"/>
          </p:nvPr>
        </p:nvSpPr>
        <p:spPr/>
        <p:txBody>
          <a:bodyPr/>
          <a:lstStyle/>
          <a:p>
            <a:r>
              <a:rPr lang="en-US" dirty="0"/>
              <a:t>How to perform task #604</a:t>
            </a:r>
          </a:p>
        </p:txBody>
      </p:sp>
      <p:sp>
        <p:nvSpPr>
          <p:cNvPr id="6" name="Text Placeholder 5">
            <a:extLst>
              <a:ext uri="{FF2B5EF4-FFF2-40B4-BE49-F238E27FC236}">
                <a16:creationId xmlns:a16="http://schemas.microsoft.com/office/drawing/2014/main" id="{EAAE15E0-19F5-403C-A56B-AA87CB5649A9}"/>
              </a:ext>
            </a:extLst>
          </p:cNvPr>
          <p:cNvSpPr>
            <a:spLocks noGrp="1"/>
          </p:cNvSpPr>
          <p:nvPr>
            <p:ph type="body" sz="quarter" idx="14"/>
          </p:nvPr>
        </p:nvSpPr>
        <p:spPr>
          <a:xfrm>
            <a:off x="457200" y="501164"/>
            <a:ext cx="7610400" cy="286472"/>
          </a:xfrm>
        </p:spPr>
        <p:txBody>
          <a:bodyPr/>
          <a:lstStyle/>
          <a:p>
            <a:r>
              <a:rPr lang="en-US" sz="1600" dirty="0">
                <a:solidFill>
                  <a:schemeClr val="tx1">
                    <a:lumMod val="40000"/>
                    <a:lumOff val="60000"/>
                  </a:schemeClr>
                </a:solidFill>
              </a:rPr>
              <a:t>1. Equipment constant </a:t>
            </a:r>
            <a:r>
              <a:rPr lang="en-US" sz="1600" dirty="0">
                <a:solidFill>
                  <a:schemeClr val="tx1">
                    <a:lumMod val="40000"/>
                    <a:lumOff val="60000"/>
                  </a:schemeClr>
                </a:solidFill>
                <a:sym typeface="Wingdings" panose="05000000000000000000" pitchFamily="2" charset="2"/>
              </a:rPr>
              <a:t> Sensing  Spectrometer</a:t>
            </a:r>
            <a:endParaRPr lang="en-US" sz="1600" dirty="0">
              <a:solidFill>
                <a:schemeClr val="tx1">
                  <a:lumMod val="40000"/>
                  <a:lumOff val="60000"/>
                </a:schemeClr>
              </a:solidFill>
            </a:endParaRPr>
          </a:p>
        </p:txBody>
      </p:sp>
      <p:pic>
        <p:nvPicPr>
          <p:cNvPr id="14" name="Picture 13">
            <a:extLst>
              <a:ext uri="{FF2B5EF4-FFF2-40B4-BE49-F238E27FC236}">
                <a16:creationId xmlns:a16="http://schemas.microsoft.com/office/drawing/2014/main" id="{CC4EEC6E-112D-4235-8FC6-773ADD514A26}"/>
              </a:ext>
            </a:extLst>
          </p:cNvPr>
          <p:cNvPicPr>
            <a:picLocks noChangeAspect="1"/>
          </p:cNvPicPr>
          <p:nvPr/>
        </p:nvPicPr>
        <p:blipFill rotWithShape="1">
          <a:blip r:embed="rId3"/>
          <a:srcRect t="190" b="49709"/>
          <a:stretch/>
        </p:blipFill>
        <p:spPr>
          <a:xfrm>
            <a:off x="640800" y="864000"/>
            <a:ext cx="7610400" cy="2178357"/>
          </a:xfrm>
          <a:prstGeom prst="rect">
            <a:avLst/>
          </a:prstGeom>
        </p:spPr>
      </p:pic>
      <p:sp>
        <p:nvSpPr>
          <p:cNvPr id="2" name="Rectangle 1">
            <a:extLst>
              <a:ext uri="{FF2B5EF4-FFF2-40B4-BE49-F238E27FC236}">
                <a16:creationId xmlns:a16="http://schemas.microsoft.com/office/drawing/2014/main" id="{D8D99075-3002-411F-91EA-05753E1BD659}"/>
              </a:ext>
            </a:extLst>
          </p:cNvPr>
          <p:cNvSpPr/>
          <p:nvPr/>
        </p:nvSpPr>
        <p:spPr>
          <a:xfrm>
            <a:off x="2328672" y="2310384"/>
            <a:ext cx="3041904" cy="128016"/>
          </a:xfrm>
          <a:prstGeom prst="rect">
            <a:avLst/>
          </a:prstGeom>
          <a:noFill/>
          <a:ln w="28575" cap="sq">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sp>
        <p:nvSpPr>
          <p:cNvPr id="18" name="Rectangle 17">
            <a:extLst>
              <a:ext uri="{FF2B5EF4-FFF2-40B4-BE49-F238E27FC236}">
                <a16:creationId xmlns:a16="http://schemas.microsoft.com/office/drawing/2014/main" id="{3904A412-8AF7-4ADD-9A57-3629B844B9ED}"/>
              </a:ext>
            </a:extLst>
          </p:cNvPr>
          <p:cNvSpPr/>
          <p:nvPr/>
        </p:nvSpPr>
        <p:spPr>
          <a:xfrm>
            <a:off x="2328672" y="2432304"/>
            <a:ext cx="3115056" cy="135696"/>
          </a:xfrm>
          <a:prstGeom prst="rect">
            <a:avLst/>
          </a:prstGeom>
          <a:noFill/>
          <a:ln w="28575" cap="sq">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cxnSp>
        <p:nvCxnSpPr>
          <p:cNvPr id="10" name="Straight Arrow Connector 9">
            <a:extLst>
              <a:ext uri="{FF2B5EF4-FFF2-40B4-BE49-F238E27FC236}">
                <a16:creationId xmlns:a16="http://schemas.microsoft.com/office/drawing/2014/main" id="{79E0A4A5-4D07-4289-89ED-1DCE12E01966}"/>
              </a:ext>
            </a:extLst>
          </p:cNvPr>
          <p:cNvCxnSpPr>
            <a:stCxn id="2" idx="3"/>
          </p:cNvCxnSpPr>
          <p:nvPr/>
        </p:nvCxnSpPr>
        <p:spPr>
          <a:xfrm flipV="1">
            <a:off x="5370576" y="2371344"/>
            <a:ext cx="664464" cy="30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747E3F8-3D13-4CB6-9344-147197573E64}"/>
              </a:ext>
            </a:extLst>
          </p:cNvPr>
          <p:cNvCxnSpPr>
            <a:cxnSpLocks/>
            <a:stCxn id="18" idx="3"/>
          </p:cNvCxnSpPr>
          <p:nvPr/>
        </p:nvCxnSpPr>
        <p:spPr>
          <a:xfrm>
            <a:off x="5443728" y="2500152"/>
            <a:ext cx="402336" cy="1974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425F5E5-3D7D-4BC9-BAB6-02F469BA8142}"/>
              </a:ext>
            </a:extLst>
          </p:cNvPr>
          <p:cNvSpPr txBox="1"/>
          <p:nvPr/>
        </p:nvSpPr>
        <p:spPr>
          <a:xfrm>
            <a:off x="6083088" y="2263622"/>
            <a:ext cx="1048512" cy="215444"/>
          </a:xfrm>
          <a:prstGeom prst="rect">
            <a:avLst/>
          </a:prstGeom>
          <a:noFill/>
        </p:spPr>
        <p:txBody>
          <a:bodyPr wrap="square" lIns="0" tIns="0" rIns="0" bIns="0" rtlCol="0">
            <a:spAutoFit/>
          </a:bodyPr>
          <a:lstStyle/>
          <a:p>
            <a:pPr>
              <a:spcAft>
                <a:spcPts val="900"/>
              </a:spcAft>
            </a:pPr>
            <a:r>
              <a:rPr lang="en-US" sz="1400" dirty="0">
                <a:solidFill>
                  <a:srgbClr val="FF0000"/>
                </a:solidFill>
                <a:latin typeface="+mn-lt"/>
              </a:rPr>
              <a:t>Make “True”</a:t>
            </a:r>
          </a:p>
        </p:txBody>
      </p:sp>
      <p:sp>
        <p:nvSpPr>
          <p:cNvPr id="23" name="TextBox 22">
            <a:extLst>
              <a:ext uri="{FF2B5EF4-FFF2-40B4-BE49-F238E27FC236}">
                <a16:creationId xmlns:a16="http://schemas.microsoft.com/office/drawing/2014/main" id="{B844048C-60E4-44E0-ABC2-FFCFA9CEEB87}"/>
              </a:ext>
            </a:extLst>
          </p:cNvPr>
          <p:cNvSpPr txBox="1"/>
          <p:nvPr/>
        </p:nvSpPr>
        <p:spPr>
          <a:xfrm>
            <a:off x="5936784" y="2568000"/>
            <a:ext cx="1238208" cy="215444"/>
          </a:xfrm>
          <a:prstGeom prst="rect">
            <a:avLst/>
          </a:prstGeom>
          <a:noFill/>
        </p:spPr>
        <p:txBody>
          <a:bodyPr wrap="square" lIns="0" tIns="0" rIns="0" bIns="0" rtlCol="0">
            <a:spAutoFit/>
          </a:bodyPr>
          <a:lstStyle/>
          <a:p>
            <a:pPr>
              <a:spcAft>
                <a:spcPts val="900"/>
              </a:spcAft>
            </a:pPr>
            <a:r>
              <a:rPr lang="en-US" sz="1400" dirty="0">
                <a:solidFill>
                  <a:srgbClr val="FF0000"/>
                </a:solidFill>
                <a:latin typeface="+mn-lt"/>
              </a:rPr>
              <a:t>Choose “Fine”</a:t>
            </a:r>
          </a:p>
        </p:txBody>
      </p:sp>
      <p:sp>
        <p:nvSpPr>
          <p:cNvPr id="24" name="TextBox 23">
            <a:extLst>
              <a:ext uri="{FF2B5EF4-FFF2-40B4-BE49-F238E27FC236}">
                <a16:creationId xmlns:a16="http://schemas.microsoft.com/office/drawing/2014/main" id="{F4B4182B-A0F8-4770-86A7-F1B7AF3FC3F6}"/>
              </a:ext>
            </a:extLst>
          </p:cNvPr>
          <p:cNvSpPr txBox="1"/>
          <p:nvPr/>
        </p:nvSpPr>
        <p:spPr>
          <a:xfrm>
            <a:off x="640800" y="3171957"/>
            <a:ext cx="8057395" cy="1661993"/>
          </a:xfrm>
          <a:prstGeom prst="rect">
            <a:avLst/>
          </a:prstGeom>
          <a:noFill/>
        </p:spPr>
        <p:txBody>
          <a:bodyPr wrap="square" lIns="0" tIns="0" rIns="0" bIns="0" rtlCol="0">
            <a:spAutoFit/>
          </a:bodyPr>
          <a:lstStyle/>
          <a:p>
            <a:pPr>
              <a:spcAft>
                <a:spcPts val="900"/>
              </a:spcAft>
            </a:pPr>
            <a:r>
              <a:rPr lang="en-US" sz="1800" dirty="0">
                <a:solidFill>
                  <a:schemeClr val="tx2"/>
                </a:solidFill>
                <a:latin typeface="+mn-lt"/>
              </a:rPr>
              <a:t>Apply spectrometer DC-offset correction type: </a:t>
            </a:r>
          </a:p>
          <a:p>
            <a:pPr marL="285750" indent="-285750">
              <a:spcAft>
                <a:spcPts val="900"/>
              </a:spcAft>
              <a:buFont typeface="Arial" panose="020B0604020202020204" pitchFamily="34" charset="0"/>
              <a:buChar char="•"/>
            </a:pPr>
            <a:r>
              <a:rPr lang="en-US" sz="1800" dirty="0">
                <a:solidFill>
                  <a:schemeClr val="tx2"/>
                </a:solidFill>
                <a:latin typeface="+mn-lt"/>
              </a:rPr>
              <a:t>Coarse: Calibration method is from the supplier (EEPROM)</a:t>
            </a:r>
          </a:p>
          <a:p>
            <a:pPr marL="800100" lvl="1" indent="-342900">
              <a:spcAft>
                <a:spcPts val="900"/>
              </a:spcAft>
              <a:buFont typeface="+mj-lt"/>
              <a:buAutoNum type="arabicPeriod"/>
            </a:pPr>
            <a:r>
              <a:rPr lang="en-US" sz="1200" dirty="0">
                <a:solidFill>
                  <a:schemeClr val="tx2"/>
                </a:solidFill>
                <a:latin typeface="+mn-lt"/>
              </a:rPr>
              <a:t>Calculating average grey level of 2035~2047 pixels (shielded pixels) and served as EC.</a:t>
            </a:r>
          </a:p>
          <a:p>
            <a:pPr marL="800100" lvl="1" indent="-342900">
              <a:spcAft>
                <a:spcPts val="900"/>
              </a:spcAft>
              <a:buFont typeface="+mj-lt"/>
              <a:buAutoNum type="arabicPeriod"/>
            </a:pPr>
            <a:r>
              <a:rPr lang="en-US" sz="1200" dirty="0">
                <a:solidFill>
                  <a:schemeClr val="tx2"/>
                </a:solidFill>
                <a:latin typeface="+mn-lt"/>
              </a:rPr>
              <a:t>Subtract every pixel’s signal with the EC for DC-offset calibration.</a:t>
            </a:r>
          </a:p>
          <a:p>
            <a:pPr marL="285750" indent="-285750">
              <a:spcAft>
                <a:spcPts val="900"/>
              </a:spcAft>
              <a:buFont typeface="Arial" panose="020B0604020202020204" pitchFamily="34" charset="0"/>
              <a:buChar char="•"/>
            </a:pPr>
            <a:r>
              <a:rPr lang="en-US" dirty="0">
                <a:solidFill>
                  <a:schemeClr val="tx2"/>
                </a:solidFill>
                <a:latin typeface="+mn-lt"/>
              </a:rPr>
              <a:t>Fine: Calibration method is from ASML </a:t>
            </a:r>
            <a:r>
              <a:rPr lang="en-US" dirty="0">
                <a:solidFill>
                  <a:schemeClr val="tx2"/>
                </a:solidFill>
                <a:latin typeface="+mn-lt"/>
                <a:sym typeface="Wingdings" panose="05000000000000000000" pitchFamily="2" charset="2"/>
              </a:rPr>
              <a:t> Task #604</a:t>
            </a:r>
            <a:endParaRPr lang="en-US" sz="1800" dirty="0">
              <a:solidFill>
                <a:schemeClr val="tx2"/>
              </a:solidFill>
              <a:latin typeface="+mn-lt"/>
            </a:endParaRPr>
          </a:p>
        </p:txBody>
      </p:sp>
    </p:spTree>
    <p:extLst>
      <p:ext uri="{BB962C8B-B14F-4D97-AF65-F5344CB8AC3E}">
        <p14:creationId xmlns:p14="http://schemas.microsoft.com/office/powerpoint/2010/main" val="3839933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4EFC5E-318F-40C9-A964-09C25CA90553}"/>
              </a:ext>
            </a:extLst>
          </p:cNvPr>
          <p:cNvSpPr>
            <a:spLocks noGrp="1"/>
          </p:cNvSpPr>
          <p:nvPr>
            <p:ph type="dt" sz="half" idx="2"/>
          </p:nvPr>
        </p:nvSpPr>
        <p:spPr/>
        <p:txBody>
          <a:bodyPr/>
          <a:lstStyle/>
          <a:p>
            <a:r>
              <a:rPr lang="en-US" noProof="0"/>
              <a:t>&lt;Date&gt;</a:t>
            </a:r>
          </a:p>
        </p:txBody>
      </p:sp>
      <p:sp>
        <p:nvSpPr>
          <p:cNvPr id="4" name="Slide Number Placeholder 3">
            <a:extLst>
              <a:ext uri="{FF2B5EF4-FFF2-40B4-BE49-F238E27FC236}">
                <a16:creationId xmlns:a16="http://schemas.microsoft.com/office/drawing/2014/main" id="{B93BE448-5F45-4959-9BBA-B64D8D1BF4B3}"/>
              </a:ext>
            </a:extLst>
          </p:cNvPr>
          <p:cNvSpPr>
            <a:spLocks noGrp="1"/>
          </p:cNvSpPr>
          <p:nvPr>
            <p:ph type="sldNum" sz="quarter" idx="4"/>
          </p:nvPr>
        </p:nvSpPr>
        <p:spPr/>
        <p:txBody>
          <a:bodyPr/>
          <a:lstStyle/>
          <a:p>
            <a:r>
              <a:rPr lang="en-US" noProof="0"/>
              <a:t>Slide </a:t>
            </a:r>
            <a:fld id="{1D9B13CD-33A0-446D-8703-F89F9F109F54}" type="slidenum">
              <a:rPr lang="en-US" noProof="0" smtClean="0"/>
              <a:pPr/>
              <a:t>12</a:t>
            </a:fld>
            <a:endParaRPr lang="en-US" noProof="0"/>
          </a:p>
        </p:txBody>
      </p:sp>
      <p:sp>
        <p:nvSpPr>
          <p:cNvPr id="5" name="Title 4">
            <a:extLst>
              <a:ext uri="{FF2B5EF4-FFF2-40B4-BE49-F238E27FC236}">
                <a16:creationId xmlns:a16="http://schemas.microsoft.com/office/drawing/2014/main" id="{49789870-B7EB-4083-ACFA-EFFE8CCA90BB}"/>
              </a:ext>
            </a:extLst>
          </p:cNvPr>
          <p:cNvSpPr>
            <a:spLocks noGrp="1"/>
          </p:cNvSpPr>
          <p:nvPr>
            <p:ph type="title"/>
          </p:nvPr>
        </p:nvSpPr>
        <p:spPr/>
        <p:txBody>
          <a:bodyPr/>
          <a:lstStyle/>
          <a:p>
            <a:r>
              <a:rPr lang="en-US" dirty="0"/>
              <a:t>How to perform task #604</a:t>
            </a:r>
          </a:p>
        </p:txBody>
      </p:sp>
      <p:pic>
        <p:nvPicPr>
          <p:cNvPr id="7" name="Picture 6">
            <a:extLst>
              <a:ext uri="{FF2B5EF4-FFF2-40B4-BE49-F238E27FC236}">
                <a16:creationId xmlns:a16="http://schemas.microsoft.com/office/drawing/2014/main" id="{05BD4169-0AFF-4171-A9D8-EE32E886ECAB}"/>
              </a:ext>
            </a:extLst>
          </p:cNvPr>
          <p:cNvPicPr>
            <a:picLocks noChangeAspect="1"/>
          </p:cNvPicPr>
          <p:nvPr/>
        </p:nvPicPr>
        <p:blipFill>
          <a:blip r:embed="rId3"/>
          <a:stretch>
            <a:fillRect/>
          </a:stretch>
        </p:blipFill>
        <p:spPr>
          <a:xfrm>
            <a:off x="2369489" y="1343228"/>
            <a:ext cx="4068289" cy="3614799"/>
          </a:xfrm>
          <a:prstGeom prst="rect">
            <a:avLst/>
          </a:prstGeom>
        </p:spPr>
      </p:pic>
      <p:sp>
        <p:nvSpPr>
          <p:cNvPr id="8" name="Text Placeholder 5">
            <a:extLst>
              <a:ext uri="{FF2B5EF4-FFF2-40B4-BE49-F238E27FC236}">
                <a16:creationId xmlns:a16="http://schemas.microsoft.com/office/drawing/2014/main" id="{004E657E-1A24-41AD-94C6-00A0B6E6A43A}"/>
              </a:ext>
            </a:extLst>
          </p:cNvPr>
          <p:cNvSpPr txBox="1">
            <a:spLocks noGrp="1"/>
          </p:cNvSpPr>
          <p:nvPr>
            <p:ph sz="quarter" idx="11"/>
          </p:nvPr>
        </p:nvSpPr>
        <p:spPr>
          <a:xfrm>
            <a:off x="457125" y="500228"/>
            <a:ext cx="7955355" cy="628857"/>
          </a:xfrm>
          <a:prstGeom prst="rect">
            <a:avLst/>
          </a:prstGeom>
        </p:spPr>
        <p:txBody>
          <a:bodyPr lIns="0" tIns="0" rIns="0" bIns="0"/>
          <a:lstStyle>
            <a:lvl1pPr marL="0" indent="0" algn="l" defTabSz="914400" rtl="0" eaLnBrk="1" latinLnBrk="0" hangingPunct="1">
              <a:spcBef>
                <a:spcPct val="20000"/>
              </a:spcBef>
              <a:buFont typeface="Arial" pitchFamily="34" charset="0"/>
              <a:buNone/>
              <a:defRPr sz="18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78"/>
            <a:r>
              <a:rPr lang="en-US" sz="1600" dirty="0">
                <a:solidFill>
                  <a:srgbClr val="0F238C">
                    <a:lumMod val="40000"/>
                    <a:lumOff val="60000"/>
                  </a:srgbClr>
                </a:solidFill>
                <a:latin typeface="Arial"/>
              </a:rPr>
              <a:t>2. Select task #604, check the default input setting and commit ECs if there is no problem</a:t>
            </a:r>
          </a:p>
        </p:txBody>
      </p:sp>
      <p:sp>
        <p:nvSpPr>
          <p:cNvPr id="10" name="TextBox 9">
            <a:extLst>
              <a:ext uri="{FF2B5EF4-FFF2-40B4-BE49-F238E27FC236}">
                <a16:creationId xmlns:a16="http://schemas.microsoft.com/office/drawing/2014/main" id="{8BBBF589-171C-444E-831C-1EEA9DA20C31}"/>
              </a:ext>
            </a:extLst>
          </p:cNvPr>
          <p:cNvSpPr txBox="1"/>
          <p:nvPr/>
        </p:nvSpPr>
        <p:spPr>
          <a:xfrm>
            <a:off x="2369489" y="1051613"/>
            <a:ext cx="2202511" cy="276999"/>
          </a:xfrm>
          <a:prstGeom prst="rect">
            <a:avLst/>
          </a:prstGeom>
          <a:noFill/>
        </p:spPr>
        <p:txBody>
          <a:bodyPr wrap="square" lIns="0" tIns="0" rIns="0" bIns="0" rtlCol="0">
            <a:spAutoFit/>
          </a:bodyPr>
          <a:lstStyle/>
          <a:p>
            <a:pPr>
              <a:spcAft>
                <a:spcPts val="900"/>
              </a:spcAft>
            </a:pPr>
            <a:r>
              <a:rPr lang="en-US" sz="1800" dirty="0">
                <a:solidFill>
                  <a:schemeClr val="tx2"/>
                </a:solidFill>
                <a:latin typeface="+mn-lt"/>
              </a:rPr>
              <a:t>Default input setting:</a:t>
            </a:r>
          </a:p>
        </p:txBody>
      </p:sp>
    </p:spTree>
    <p:extLst>
      <p:ext uri="{BB962C8B-B14F-4D97-AF65-F5344CB8AC3E}">
        <p14:creationId xmlns:p14="http://schemas.microsoft.com/office/powerpoint/2010/main" val="467794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5C9241-7502-4588-B5B5-B03BEA769A5F}"/>
              </a:ext>
            </a:extLst>
          </p:cNvPr>
          <p:cNvSpPr>
            <a:spLocks noGrp="1"/>
          </p:cNvSpPr>
          <p:nvPr>
            <p:ph type="sldNum" sz="quarter" idx="4"/>
          </p:nvPr>
        </p:nvSpPr>
        <p:spPr/>
        <p:txBody>
          <a:bodyPr/>
          <a:lstStyle/>
          <a:p>
            <a:pPr defTabSz="457189"/>
            <a:r>
              <a:rPr lang="en-US" dirty="0">
                <a:solidFill>
                  <a:srgbClr val="0F238C"/>
                </a:solidFill>
                <a:latin typeface="Arial"/>
                <a:ea typeface="MS PGothic" pitchFamily="34" charset="-128"/>
              </a:rPr>
              <a:t>Slide </a:t>
            </a:r>
            <a:fld id="{1D9B13CD-33A0-446D-8703-F89F9F109F54}" type="slidenum">
              <a:rPr lang="en-US">
                <a:solidFill>
                  <a:srgbClr val="0F238C"/>
                </a:solidFill>
                <a:latin typeface="Arial"/>
                <a:ea typeface="MS PGothic" pitchFamily="34" charset="-128"/>
              </a:rPr>
              <a:pPr defTabSz="457189"/>
              <a:t>13</a:t>
            </a:fld>
            <a:endParaRPr lang="en-US" dirty="0">
              <a:solidFill>
                <a:srgbClr val="0F238C"/>
              </a:solidFill>
              <a:latin typeface="Arial"/>
              <a:ea typeface="MS PGothic" pitchFamily="34" charset="-128"/>
            </a:endParaRPr>
          </a:p>
        </p:txBody>
      </p:sp>
      <p:sp>
        <p:nvSpPr>
          <p:cNvPr id="5" name="Title 4">
            <a:extLst>
              <a:ext uri="{FF2B5EF4-FFF2-40B4-BE49-F238E27FC236}">
                <a16:creationId xmlns:a16="http://schemas.microsoft.com/office/drawing/2014/main" id="{E86469C0-D7E5-40C5-A765-4AA0ED93567D}"/>
              </a:ext>
            </a:extLst>
          </p:cNvPr>
          <p:cNvSpPr>
            <a:spLocks noGrp="1"/>
          </p:cNvSpPr>
          <p:nvPr>
            <p:ph type="title"/>
          </p:nvPr>
        </p:nvSpPr>
        <p:spPr/>
        <p:txBody>
          <a:bodyPr/>
          <a:lstStyle/>
          <a:p>
            <a:r>
              <a:rPr lang="en-US" dirty="0"/>
              <a:t>How to verify task #604</a:t>
            </a:r>
          </a:p>
        </p:txBody>
      </p:sp>
      <p:sp>
        <p:nvSpPr>
          <p:cNvPr id="6" name="Text Placeholder 5">
            <a:extLst>
              <a:ext uri="{FF2B5EF4-FFF2-40B4-BE49-F238E27FC236}">
                <a16:creationId xmlns:a16="http://schemas.microsoft.com/office/drawing/2014/main" id="{6A399A15-1065-439E-B510-0A73C4B9C53D}"/>
              </a:ext>
            </a:extLst>
          </p:cNvPr>
          <p:cNvSpPr>
            <a:spLocks noGrp="1"/>
          </p:cNvSpPr>
          <p:nvPr>
            <p:ph type="body" sz="quarter" idx="14"/>
          </p:nvPr>
        </p:nvSpPr>
        <p:spPr>
          <a:xfrm>
            <a:off x="548640" y="1313383"/>
            <a:ext cx="3878580" cy="378000"/>
          </a:xfrm>
        </p:spPr>
        <p:txBody>
          <a:bodyPr/>
          <a:lstStyle/>
          <a:p>
            <a:r>
              <a:rPr lang="en-US" dirty="0">
                <a:solidFill>
                  <a:schemeClr val="tx2"/>
                </a:solidFill>
              </a:rPr>
              <a:t>1. Select task #623, check input setting, run the task.</a:t>
            </a:r>
          </a:p>
        </p:txBody>
      </p:sp>
      <p:pic>
        <p:nvPicPr>
          <p:cNvPr id="8" name="Picture 7">
            <a:extLst>
              <a:ext uri="{FF2B5EF4-FFF2-40B4-BE49-F238E27FC236}">
                <a16:creationId xmlns:a16="http://schemas.microsoft.com/office/drawing/2014/main" id="{572926EC-76BB-4D96-8444-6D13E7653D39}"/>
              </a:ext>
            </a:extLst>
          </p:cNvPr>
          <p:cNvPicPr>
            <a:picLocks noChangeAspect="1"/>
          </p:cNvPicPr>
          <p:nvPr/>
        </p:nvPicPr>
        <p:blipFill rotWithShape="1">
          <a:blip r:embed="rId2"/>
          <a:srcRect r="2960"/>
          <a:stretch/>
        </p:blipFill>
        <p:spPr>
          <a:xfrm>
            <a:off x="4194012" y="300341"/>
            <a:ext cx="3527142" cy="3043183"/>
          </a:xfrm>
          <a:prstGeom prst="rect">
            <a:avLst/>
          </a:prstGeom>
        </p:spPr>
      </p:pic>
      <p:sp>
        <p:nvSpPr>
          <p:cNvPr id="11" name="Text Placeholder 5">
            <a:extLst>
              <a:ext uri="{FF2B5EF4-FFF2-40B4-BE49-F238E27FC236}">
                <a16:creationId xmlns:a16="http://schemas.microsoft.com/office/drawing/2014/main" id="{645455FE-9A19-4491-9219-8A51E02ABF2E}"/>
              </a:ext>
            </a:extLst>
          </p:cNvPr>
          <p:cNvSpPr txBox="1">
            <a:spLocks/>
          </p:cNvSpPr>
          <p:nvPr/>
        </p:nvSpPr>
        <p:spPr>
          <a:xfrm>
            <a:off x="4463281" y="4014143"/>
            <a:ext cx="596341" cy="247635"/>
          </a:xfrm>
          <a:prstGeom prst="rect">
            <a:avLst/>
          </a:prstGeom>
        </p:spPr>
        <p:txBody>
          <a:bodyPr lIns="0" tIns="0" rIns="0" bIns="0"/>
          <a:lstStyle>
            <a:lvl1pPr marL="0" indent="0" algn="l" defTabSz="914400" rtl="0" eaLnBrk="1" latinLnBrk="0" hangingPunct="1">
              <a:spcBef>
                <a:spcPct val="20000"/>
              </a:spcBef>
              <a:buFont typeface="Arial" pitchFamily="34" charset="0"/>
              <a:buNone/>
              <a:defRPr sz="18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78"/>
            <a:r>
              <a:rPr lang="en-US" dirty="0">
                <a:solidFill>
                  <a:srgbClr val="FF0000"/>
                </a:solidFill>
                <a:highlight>
                  <a:srgbClr val="FFFF00"/>
                </a:highlight>
                <a:latin typeface="Arial"/>
              </a:rPr>
              <a:t>&lt; 50</a:t>
            </a:r>
            <a:r>
              <a:rPr lang="en-US" dirty="0">
                <a:solidFill>
                  <a:srgbClr val="1C7DDB"/>
                </a:solidFill>
                <a:highlight>
                  <a:srgbClr val="FFFF00"/>
                </a:highlight>
                <a:latin typeface="Arial"/>
              </a:rPr>
              <a:t>.</a:t>
            </a:r>
          </a:p>
        </p:txBody>
      </p:sp>
      <p:pic>
        <p:nvPicPr>
          <p:cNvPr id="2" name="Picture 1">
            <a:extLst>
              <a:ext uri="{FF2B5EF4-FFF2-40B4-BE49-F238E27FC236}">
                <a16:creationId xmlns:a16="http://schemas.microsoft.com/office/drawing/2014/main" id="{BB919779-F327-48AD-8266-CD4B30FB5FAC}"/>
              </a:ext>
            </a:extLst>
          </p:cNvPr>
          <p:cNvPicPr>
            <a:picLocks noChangeAspect="1"/>
          </p:cNvPicPr>
          <p:nvPr/>
        </p:nvPicPr>
        <p:blipFill>
          <a:blip r:embed="rId3"/>
          <a:stretch>
            <a:fillRect/>
          </a:stretch>
        </p:blipFill>
        <p:spPr>
          <a:xfrm>
            <a:off x="649637" y="3699567"/>
            <a:ext cx="3777583" cy="792618"/>
          </a:xfrm>
          <a:prstGeom prst="rect">
            <a:avLst/>
          </a:prstGeom>
        </p:spPr>
      </p:pic>
      <p:sp>
        <p:nvSpPr>
          <p:cNvPr id="16" name="Text Placeholder 5">
            <a:extLst>
              <a:ext uri="{FF2B5EF4-FFF2-40B4-BE49-F238E27FC236}">
                <a16:creationId xmlns:a16="http://schemas.microsoft.com/office/drawing/2014/main" id="{0BD7361A-3843-44FB-B40C-8DC3282004C1}"/>
              </a:ext>
            </a:extLst>
          </p:cNvPr>
          <p:cNvSpPr txBox="1">
            <a:spLocks/>
          </p:cNvSpPr>
          <p:nvPr/>
        </p:nvSpPr>
        <p:spPr>
          <a:xfrm>
            <a:off x="457200" y="3321567"/>
            <a:ext cx="3970020" cy="378000"/>
          </a:xfrm>
          <a:prstGeom prst="rect">
            <a:avLst/>
          </a:prstGeom>
        </p:spPr>
        <p:txBody>
          <a:bodyPr lIns="0" tIns="0" rIns="0" bIns="0"/>
          <a:lstStyle>
            <a:lvl1pPr marL="0" indent="0" algn="l" defTabSz="914400" rtl="0" eaLnBrk="1" latinLnBrk="0" hangingPunct="1">
              <a:spcBef>
                <a:spcPct val="20000"/>
              </a:spcBef>
              <a:buFont typeface="Arial" pitchFamily="34" charset="0"/>
              <a:buNone/>
              <a:defRPr sz="18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78"/>
            <a:r>
              <a:rPr lang="en-US" dirty="0">
                <a:solidFill>
                  <a:srgbClr val="1C7DDB"/>
                </a:solidFill>
                <a:latin typeface="Arial"/>
              </a:rPr>
              <a:t>2. Check the following specification:</a:t>
            </a:r>
          </a:p>
        </p:txBody>
      </p:sp>
      <p:pic>
        <p:nvPicPr>
          <p:cNvPr id="12" name="Picture 11">
            <a:extLst>
              <a:ext uri="{FF2B5EF4-FFF2-40B4-BE49-F238E27FC236}">
                <a16:creationId xmlns:a16="http://schemas.microsoft.com/office/drawing/2014/main" id="{F02727DA-E941-44A7-A3E9-7D38E427F24F}"/>
              </a:ext>
            </a:extLst>
          </p:cNvPr>
          <p:cNvPicPr/>
          <p:nvPr/>
        </p:nvPicPr>
        <p:blipFill rotWithShape="1">
          <a:blip r:embed="rId4" cstate="print">
            <a:extLst>
              <a:ext uri="{28A0092B-C50C-407E-A947-70E740481C1C}">
                <a14:useLocalDpi xmlns:a14="http://schemas.microsoft.com/office/drawing/2010/main" val="0"/>
              </a:ext>
            </a:extLst>
          </a:blip>
          <a:srcRect l="64794" r="6516" b="53858"/>
          <a:stretch/>
        </p:blipFill>
        <p:spPr bwMode="auto">
          <a:xfrm>
            <a:off x="5275936" y="3624104"/>
            <a:ext cx="1655653" cy="1275348"/>
          </a:xfrm>
          <a:prstGeom prst="rect">
            <a:avLst/>
          </a:prstGeom>
          <a:noFill/>
          <a:ln>
            <a:noFill/>
          </a:ln>
        </p:spPr>
      </p:pic>
      <p:sp>
        <p:nvSpPr>
          <p:cNvPr id="7" name="TextBox 6">
            <a:extLst>
              <a:ext uri="{FF2B5EF4-FFF2-40B4-BE49-F238E27FC236}">
                <a16:creationId xmlns:a16="http://schemas.microsoft.com/office/drawing/2014/main" id="{B59F6F63-461A-40BF-AC6F-6249D9C7A5C2}"/>
              </a:ext>
            </a:extLst>
          </p:cNvPr>
          <p:cNvSpPr txBox="1"/>
          <p:nvPr/>
        </p:nvSpPr>
        <p:spPr>
          <a:xfrm>
            <a:off x="6212017" y="3361013"/>
            <a:ext cx="2328203" cy="338554"/>
          </a:xfrm>
          <a:prstGeom prst="rect">
            <a:avLst/>
          </a:prstGeom>
          <a:noFill/>
        </p:spPr>
        <p:txBody>
          <a:bodyPr wrap="square" lIns="0" tIns="0" rIns="0" bIns="0" rtlCol="0">
            <a:spAutoFit/>
          </a:bodyPr>
          <a:lstStyle/>
          <a:p>
            <a:pPr defTabSz="457189">
              <a:spcAft>
                <a:spcPts val="900"/>
              </a:spcAft>
            </a:pPr>
            <a:r>
              <a:rPr lang="en-US" sz="1100" dirty="0">
                <a:solidFill>
                  <a:srgbClr val="1C7DDB"/>
                </a:solidFill>
                <a:latin typeface="Arial"/>
              </a:rPr>
              <a:t>Uniformity of pixels across each acquisition at given integration time</a:t>
            </a:r>
          </a:p>
        </p:txBody>
      </p:sp>
      <p:sp>
        <p:nvSpPr>
          <p:cNvPr id="10" name="TextBox 9">
            <a:extLst>
              <a:ext uri="{FF2B5EF4-FFF2-40B4-BE49-F238E27FC236}">
                <a16:creationId xmlns:a16="http://schemas.microsoft.com/office/drawing/2014/main" id="{E6F4A63E-8294-47AD-A519-B2C33F35B636}"/>
              </a:ext>
            </a:extLst>
          </p:cNvPr>
          <p:cNvSpPr txBox="1"/>
          <p:nvPr/>
        </p:nvSpPr>
        <p:spPr>
          <a:xfrm>
            <a:off x="6091320" y="4886817"/>
            <a:ext cx="191929" cy="76944"/>
          </a:xfrm>
          <a:prstGeom prst="rect">
            <a:avLst/>
          </a:prstGeom>
          <a:noFill/>
        </p:spPr>
        <p:txBody>
          <a:bodyPr wrap="square" lIns="0" tIns="0" rIns="0" bIns="0" rtlCol="0">
            <a:spAutoFit/>
          </a:bodyPr>
          <a:lstStyle/>
          <a:p>
            <a:pPr defTabSz="457189">
              <a:spcAft>
                <a:spcPts val="900"/>
              </a:spcAft>
            </a:pPr>
            <a:r>
              <a:rPr lang="en-US" sz="500" dirty="0">
                <a:solidFill>
                  <a:srgbClr val="000000"/>
                </a:solidFill>
                <a:latin typeface="Arial"/>
              </a:rPr>
              <a:t>pixels</a:t>
            </a:r>
          </a:p>
        </p:txBody>
      </p:sp>
      <p:pic>
        <p:nvPicPr>
          <p:cNvPr id="13" name="Picture 12">
            <a:extLst>
              <a:ext uri="{FF2B5EF4-FFF2-40B4-BE49-F238E27FC236}">
                <a16:creationId xmlns:a16="http://schemas.microsoft.com/office/drawing/2014/main" id="{0352EE01-0C3D-416E-97ED-346678DA8C5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296983" y="3731826"/>
            <a:ext cx="1541233" cy="1275348"/>
          </a:xfrm>
          <a:prstGeom prst="rect">
            <a:avLst/>
          </a:prstGeom>
        </p:spPr>
      </p:pic>
      <p:cxnSp>
        <p:nvCxnSpPr>
          <p:cNvPr id="15" name="Straight Arrow Connector 14">
            <a:extLst>
              <a:ext uri="{FF2B5EF4-FFF2-40B4-BE49-F238E27FC236}">
                <a16:creationId xmlns:a16="http://schemas.microsoft.com/office/drawing/2014/main" id="{36C5B307-4953-4E19-B596-2681E97906A2}"/>
              </a:ext>
            </a:extLst>
          </p:cNvPr>
          <p:cNvCxnSpPr/>
          <p:nvPr/>
        </p:nvCxnSpPr>
        <p:spPr>
          <a:xfrm>
            <a:off x="6850035" y="4363831"/>
            <a:ext cx="44418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0815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64143D36-9F7D-47B0-A63E-71B557368575}"/>
              </a:ext>
            </a:extLst>
          </p:cNvPr>
          <p:cNvGraphicFramePr>
            <a:graphicFrameLocks noGrp="1"/>
          </p:cNvGraphicFramePr>
          <p:nvPr>
            <p:ph sz="quarter" idx="11"/>
            <p:extLst/>
          </p:nvPr>
        </p:nvGraphicFramePr>
        <p:xfrm>
          <a:off x="267562" y="525509"/>
          <a:ext cx="8736039" cy="4509990"/>
        </p:xfrm>
        <a:graphic>
          <a:graphicData uri="http://schemas.openxmlformats.org/drawingml/2006/table">
            <a:tbl>
              <a:tblPr firstRow="1" bandRow="1">
                <a:tableStyleId>{5C22544A-7EE6-4342-B048-85BDC9FD1C3A}</a:tableStyleId>
              </a:tblPr>
              <a:tblGrid>
                <a:gridCol w="1996663">
                  <a:extLst>
                    <a:ext uri="{9D8B030D-6E8A-4147-A177-3AD203B41FA5}">
                      <a16:colId xmlns:a16="http://schemas.microsoft.com/office/drawing/2014/main" val="2573228465"/>
                    </a:ext>
                  </a:extLst>
                </a:gridCol>
                <a:gridCol w="3369688">
                  <a:extLst>
                    <a:ext uri="{9D8B030D-6E8A-4147-A177-3AD203B41FA5}">
                      <a16:colId xmlns:a16="http://schemas.microsoft.com/office/drawing/2014/main" val="2043860129"/>
                    </a:ext>
                  </a:extLst>
                </a:gridCol>
                <a:gridCol w="3369688">
                  <a:extLst>
                    <a:ext uri="{9D8B030D-6E8A-4147-A177-3AD203B41FA5}">
                      <a16:colId xmlns:a16="http://schemas.microsoft.com/office/drawing/2014/main" val="2943698394"/>
                    </a:ext>
                  </a:extLst>
                </a:gridCol>
              </a:tblGrid>
              <a:tr h="467009">
                <a:tc>
                  <a:txBody>
                    <a:bodyPr/>
                    <a:lstStyle/>
                    <a:p>
                      <a:pPr algn="ctr"/>
                      <a:r>
                        <a:rPr lang="en-US" sz="1400" dirty="0"/>
                        <a:t>2.5 </a:t>
                      </a:r>
                      <a:r>
                        <a:rPr lang="en-US" sz="1400" dirty="0" err="1"/>
                        <a:t>ms</a:t>
                      </a:r>
                      <a:r>
                        <a:rPr lang="en-US" sz="1400" dirty="0"/>
                        <a:t> int. time</a:t>
                      </a:r>
                    </a:p>
                  </a:txBody>
                  <a:tcPr anchor="ctr"/>
                </a:tc>
                <a:tc>
                  <a:txBody>
                    <a:bodyPr/>
                    <a:lstStyle/>
                    <a:p>
                      <a:pPr algn="ctr"/>
                      <a:r>
                        <a:rPr lang="en-US" sz="1400" dirty="0"/>
                        <a:t>Before cal.</a:t>
                      </a:r>
                    </a:p>
                  </a:txBody>
                  <a:tcPr anchor="ctr"/>
                </a:tc>
                <a:tc>
                  <a:txBody>
                    <a:bodyPr/>
                    <a:lstStyle/>
                    <a:p>
                      <a:pPr algn="ctr"/>
                      <a:r>
                        <a:rPr lang="en-US" sz="1400" dirty="0"/>
                        <a:t>After cal.</a:t>
                      </a:r>
                    </a:p>
                  </a:txBody>
                  <a:tcPr anchor="ctr"/>
                </a:tc>
                <a:extLst>
                  <a:ext uri="{0D108BD9-81ED-4DB2-BD59-A6C34878D82A}">
                    <a16:rowId xmlns:a16="http://schemas.microsoft.com/office/drawing/2014/main" val="2882657499"/>
                  </a:ext>
                </a:extLst>
              </a:tr>
              <a:tr h="1530540">
                <a:tc>
                  <a:txBody>
                    <a:bodyPr/>
                    <a:lstStyle/>
                    <a:p>
                      <a:r>
                        <a:rPr lang="en-US" sz="2400" b="1" dirty="0"/>
                        <a:t>Reports</a:t>
                      </a:r>
                    </a:p>
                  </a:txBody>
                  <a:tcPr anchor="ctr"/>
                </a:tc>
                <a:tc>
                  <a:txBody>
                    <a:bodyPr/>
                    <a:lstStyle/>
                    <a:p>
                      <a:pPr algn="ctr"/>
                      <a:endParaRPr lang="en-US" sz="2400" dirty="0"/>
                    </a:p>
                  </a:txBody>
                  <a:tcPr anchor="ctr"/>
                </a:tc>
                <a:tc>
                  <a:txBody>
                    <a:bodyPr/>
                    <a:lstStyle/>
                    <a:p>
                      <a:pPr algn="ctr"/>
                      <a:endParaRPr lang="en-US" sz="2400" dirty="0"/>
                    </a:p>
                  </a:txBody>
                  <a:tcPr anchor="ctr"/>
                </a:tc>
                <a:extLst>
                  <a:ext uri="{0D108BD9-81ED-4DB2-BD59-A6C34878D82A}">
                    <a16:rowId xmlns:a16="http://schemas.microsoft.com/office/drawing/2014/main" val="1705387579"/>
                  </a:ext>
                </a:extLst>
              </a:tr>
              <a:tr h="2512441">
                <a:tc>
                  <a:txBody>
                    <a:bodyPr/>
                    <a:lstStyle/>
                    <a:p>
                      <a:pPr algn="l"/>
                      <a:r>
                        <a:rPr lang="en-US" sz="1200" b="1" dirty="0"/>
                        <a:t>Average Spectrum Histogram</a:t>
                      </a:r>
                    </a:p>
                  </a:txBody>
                  <a:tcPr anchor="ct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280320345"/>
                  </a:ext>
                </a:extLst>
              </a:tr>
            </a:tbl>
          </a:graphicData>
        </a:graphic>
      </p:graphicFrame>
      <p:sp>
        <p:nvSpPr>
          <p:cNvPr id="3" name="Date Placeholder 2">
            <a:extLst>
              <a:ext uri="{FF2B5EF4-FFF2-40B4-BE49-F238E27FC236}">
                <a16:creationId xmlns:a16="http://schemas.microsoft.com/office/drawing/2014/main" id="{6DE0DCA3-98E7-411B-BC0A-A247BDA8980B}"/>
              </a:ext>
            </a:extLst>
          </p:cNvPr>
          <p:cNvSpPr>
            <a:spLocks noGrp="1"/>
          </p:cNvSpPr>
          <p:nvPr>
            <p:ph type="dt" sz="half" idx="2"/>
          </p:nvPr>
        </p:nvSpPr>
        <p:spPr/>
        <p:txBody>
          <a:bodyPr/>
          <a:lstStyle/>
          <a:p>
            <a:pPr defTabSz="457189"/>
            <a:r>
              <a:rPr lang="en-US">
                <a:solidFill>
                  <a:srgbClr val="0F238C"/>
                </a:solidFill>
                <a:latin typeface="Calibri" pitchFamily="34" charset="0"/>
                <a:ea typeface="MS PGothic" pitchFamily="34" charset="-128"/>
              </a:rPr>
              <a:t>&lt;Date&gt;</a:t>
            </a:r>
          </a:p>
        </p:txBody>
      </p:sp>
      <p:sp>
        <p:nvSpPr>
          <p:cNvPr id="4" name="Slide Number Placeholder 3">
            <a:extLst>
              <a:ext uri="{FF2B5EF4-FFF2-40B4-BE49-F238E27FC236}">
                <a16:creationId xmlns:a16="http://schemas.microsoft.com/office/drawing/2014/main" id="{E24FA47E-54F9-4AE9-AF14-9DEF7570F884}"/>
              </a:ext>
            </a:extLst>
          </p:cNvPr>
          <p:cNvSpPr>
            <a:spLocks noGrp="1"/>
          </p:cNvSpPr>
          <p:nvPr>
            <p:ph type="sldNum" sz="quarter" idx="4"/>
          </p:nvPr>
        </p:nvSpPr>
        <p:spPr/>
        <p:txBody>
          <a:bodyPr/>
          <a:lstStyle/>
          <a:p>
            <a:pPr defTabSz="457189"/>
            <a:r>
              <a:rPr lang="en-US">
                <a:solidFill>
                  <a:srgbClr val="0F238C"/>
                </a:solidFill>
                <a:latin typeface="Calibri" pitchFamily="34" charset="0"/>
                <a:ea typeface="MS PGothic" pitchFamily="34" charset="-128"/>
              </a:rPr>
              <a:t>Slide </a:t>
            </a:r>
            <a:fld id="{1D9B13CD-33A0-446D-8703-F89F9F109F54}" type="slidenum">
              <a:rPr lang="en-US">
                <a:solidFill>
                  <a:srgbClr val="0F238C"/>
                </a:solidFill>
                <a:latin typeface="Calibri" pitchFamily="34" charset="0"/>
                <a:ea typeface="MS PGothic" pitchFamily="34" charset="-128"/>
              </a:rPr>
              <a:pPr defTabSz="457189"/>
              <a:t>14</a:t>
            </a:fld>
            <a:endParaRPr lang="en-US">
              <a:solidFill>
                <a:srgbClr val="0F238C"/>
              </a:solidFill>
              <a:latin typeface="Calibri" pitchFamily="34" charset="0"/>
              <a:ea typeface="MS PGothic" pitchFamily="34" charset="-128"/>
            </a:endParaRPr>
          </a:p>
        </p:txBody>
      </p:sp>
      <p:sp>
        <p:nvSpPr>
          <p:cNvPr id="5" name="Title 4">
            <a:extLst>
              <a:ext uri="{FF2B5EF4-FFF2-40B4-BE49-F238E27FC236}">
                <a16:creationId xmlns:a16="http://schemas.microsoft.com/office/drawing/2014/main" id="{6989B43E-40A1-4848-8845-AB1116387A04}"/>
              </a:ext>
            </a:extLst>
          </p:cNvPr>
          <p:cNvSpPr>
            <a:spLocks noGrp="1"/>
          </p:cNvSpPr>
          <p:nvPr>
            <p:ph type="title"/>
          </p:nvPr>
        </p:nvSpPr>
        <p:spPr/>
        <p:txBody>
          <a:bodyPr/>
          <a:lstStyle/>
          <a:p>
            <a:r>
              <a:rPr lang="en-US" dirty="0"/>
              <a:t>Spectrometer DC Offset Calibration Validation</a:t>
            </a:r>
          </a:p>
        </p:txBody>
      </p:sp>
      <p:sp>
        <p:nvSpPr>
          <p:cNvPr id="8" name="AutoShape 2" descr="Click to zoom">
            <a:extLst>
              <a:ext uri="{FF2B5EF4-FFF2-40B4-BE49-F238E27FC236}">
                <a16:creationId xmlns:a16="http://schemas.microsoft.com/office/drawing/2014/main" id="{75AE38E1-0C36-4204-B0D3-C021A241D186}"/>
              </a:ext>
            </a:extLst>
          </p:cNvPr>
          <p:cNvSpPr>
            <a:spLocks noChangeAspect="1" noChangeArrowheads="1"/>
          </p:cNvSpPr>
          <p:nvPr/>
        </p:nvSpPr>
        <p:spPr bwMode="auto">
          <a:xfrm>
            <a:off x="2190750" y="194310"/>
            <a:ext cx="4758690" cy="47586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endParaRPr lang="en-US">
              <a:solidFill>
                <a:srgbClr val="0F238C"/>
              </a:solidFill>
            </a:endParaRPr>
          </a:p>
        </p:txBody>
      </p:sp>
      <p:pic>
        <p:nvPicPr>
          <p:cNvPr id="10" name="Picture 9">
            <a:extLst>
              <a:ext uri="{FF2B5EF4-FFF2-40B4-BE49-F238E27FC236}">
                <a16:creationId xmlns:a16="http://schemas.microsoft.com/office/drawing/2014/main" id="{406DD0D1-CF57-4591-95A8-70F78FE88A37}"/>
              </a:ext>
            </a:extLst>
          </p:cNvPr>
          <p:cNvPicPr>
            <a:picLocks noChangeAspect="1"/>
          </p:cNvPicPr>
          <p:nvPr/>
        </p:nvPicPr>
        <p:blipFill>
          <a:blip r:embed="rId3"/>
          <a:stretch>
            <a:fillRect/>
          </a:stretch>
        </p:blipFill>
        <p:spPr>
          <a:xfrm>
            <a:off x="6175283" y="2571750"/>
            <a:ext cx="2319465" cy="2331720"/>
          </a:xfrm>
          <a:prstGeom prst="rect">
            <a:avLst/>
          </a:prstGeom>
        </p:spPr>
      </p:pic>
      <p:pic>
        <p:nvPicPr>
          <p:cNvPr id="12" name="Picture 11">
            <a:extLst>
              <a:ext uri="{FF2B5EF4-FFF2-40B4-BE49-F238E27FC236}">
                <a16:creationId xmlns:a16="http://schemas.microsoft.com/office/drawing/2014/main" id="{619AD4E2-7176-454D-9F23-E59586BF22D5}"/>
              </a:ext>
            </a:extLst>
          </p:cNvPr>
          <p:cNvPicPr>
            <a:picLocks noChangeAspect="1"/>
          </p:cNvPicPr>
          <p:nvPr/>
        </p:nvPicPr>
        <p:blipFill>
          <a:blip r:embed="rId4"/>
          <a:stretch>
            <a:fillRect/>
          </a:stretch>
        </p:blipFill>
        <p:spPr>
          <a:xfrm>
            <a:off x="2793211" y="2571750"/>
            <a:ext cx="2303574" cy="2328048"/>
          </a:xfrm>
          <a:prstGeom prst="rect">
            <a:avLst/>
          </a:prstGeom>
        </p:spPr>
      </p:pic>
      <p:graphicFrame>
        <p:nvGraphicFramePr>
          <p:cNvPr id="13" name="Table 12">
            <a:extLst>
              <a:ext uri="{FF2B5EF4-FFF2-40B4-BE49-F238E27FC236}">
                <a16:creationId xmlns:a16="http://schemas.microsoft.com/office/drawing/2014/main" id="{24596580-F87B-4578-8C5A-144A6DC6D23C}"/>
              </a:ext>
            </a:extLst>
          </p:cNvPr>
          <p:cNvGraphicFramePr>
            <a:graphicFrameLocks noGrp="1"/>
          </p:cNvGraphicFramePr>
          <p:nvPr>
            <p:extLst/>
          </p:nvPr>
        </p:nvGraphicFramePr>
        <p:xfrm>
          <a:off x="2354957" y="1202593"/>
          <a:ext cx="3195965" cy="1158595"/>
        </p:xfrm>
        <a:graphic>
          <a:graphicData uri="http://schemas.openxmlformats.org/drawingml/2006/table">
            <a:tbl>
              <a:tblPr/>
              <a:tblGrid>
                <a:gridCol w="825559">
                  <a:extLst>
                    <a:ext uri="{9D8B030D-6E8A-4147-A177-3AD203B41FA5}">
                      <a16:colId xmlns:a16="http://schemas.microsoft.com/office/drawing/2014/main" val="2631156496"/>
                    </a:ext>
                  </a:extLst>
                </a:gridCol>
                <a:gridCol w="643505">
                  <a:extLst>
                    <a:ext uri="{9D8B030D-6E8A-4147-A177-3AD203B41FA5}">
                      <a16:colId xmlns:a16="http://schemas.microsoft.com/office/drawing/2014/main" val="272601391"/>
                    </a:ext>
                  </a:extLst>
                </a:gridCol>
                <a:gridCol w="1726901">
                  <a:extLst>
                    <a:ext uri="{9D8B030D-6E8A-4147-A177-3AD203B41FA5}">
                      <a16:colId xmlns:a16="http://schemas.microsoft.com/office/drawing/2014/main" val="3058375226"/>
                    </a:ext>
                  </a:extLst>
                </a:gridCol>
              </a:tblGrid>
              <a:tr h="341447">
                <a:tc gridSpan="2">
                  <a:txBody>
                    <a:bodyPr/>
                    <a:lstStyle/>
                    <a:p>
                      <a:endParaRPr lang="en-US" sz="900" dirty="0">
                        <a:effectLst/>
                        <a:latin typeface="Verdana" panose="020B0604030504040204" pitchFamily="34" charset="0"/>
                      </a:endParaRPr>
                    </a:p>
                  </a:txBody>
                  <a:tcPr marL="120826" marR="33563" marT="33563" marB="33563"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CC"/>
                    </a:solidFill>
                  </a:tcPr>
                </a:tc>
                <a:tc hMerge="1">
                  <a:txBody>
                    <a:bodyPr/>
                    <a:lstStyle/>
                    <a:p>
                      <a:endParaRPr lang="en-US"/>
                    </a:p>
                  </a:txBody>
                  <a:tcPr/>
                </a:tc>
                <a:tc>
                  <a:txBody>
                    <a:bodyPr/>
                    <a:lstStyle/>
                    <a:p>
                      <a:r>
                        <a:rPr lang="en-US" sz="900" b="1" dirty="0">
                          <a:solidFill>
                            <a:sysClr val="windowText" lastClr="000000"/>
                          </a:solidFill>
                          <a:effectLst/>
                          <a:latin typeface="Verdana" panose="020B0604030504040204" pitchFamily="34" charset="0"/>
                        </a:rPr>
                        <a:t>Maximal integration time</a:t>
                      </a:r>
                    </a:p>
                  </a:txBody>
                  <a:tcPr marL="120826" marR="33563" marT="33563" marB="33563"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CC"/>
                    </a:solidFill>
                  </a:tcPr>
                </a:tc>
                <a:extLst>
                  <a:ext uri="{0D108BD9-81ED-4DB2-BD59-A6C34878D82A}">
                    <a16:rowId xmlns:a16="http://schemas.microsoft.com/office/drawing/2014/main" val="2834144415"/>
                  </a:ext>
                </a:extLst>
              </a:tr>
              <a:tr h="204287">
                <a:tc rowSpan="3">
                  <a:txBody>
                    <a:bodyPr/>
                    <a:lstStyle/>
                    <a:p>
                      <a:r>
                        <a:rPr lang="en-US" sz="900" b="1" dirty="0">
                          <a:solidFill>
                            <a:sysClr val="windowText" lastClr="000000"/>
                          </a:solidFill>
                          <a:effectLst/>
                          <a:latin typeface="Verdana" panose="020B0604030504040204" pitchFamily="34" charset="0"/>
                        </a:rPr>
                        <a:t>Average </a:t>
                      </a:r>
                      <a:r>
                        <a:rPr lang="en-US" sz="900" b="1" dirty="0" err="1">
                          <a:solidFill>
                            <a:sysClr val="windowText" lastClr="000000"/>
                          </a:solidFill>
                          <a:effectLst/>
                          <a:latin typeface="Verdana" panose="020B0604030504040204" pitchFamily="34" charset="0"/>
                        </a:rPr>
                        <a:t>DCOffset</a:t>
                      </a:r>
                      <a:r>
                        <a:rPr lang="en-US" sz="900" b="1" dirty="0">
                          <a:solidFill>
                            <a:sysClr val="windowText" lastClr="000000"/>
                          </a:solidFill>
                          <a:effectLst/>
                          <a:latin typeface="Verdana" panose="020B0604030504040204" pitchFamily="34" charset="0"/>
                        </a:rPr>
                        <a:t> [DN16]</a:t>
                      </a:r>
                    </a:p>
                  </a:txBody>
                  <a:tcPr marL="120826" marR="33563" marT="33563" marB="33563"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CC"/>
                    </a:solidFill>
                  </a:tcPr>
                </a:tc>
                <a:tc>
                  <a:txBody>
                    <a:bodyPr/>
                    <a:lstStyle/>
                    <a:p>
                      <a:r>
                        <a:rPr lang="en-US" sz="900" b="1" dirty="0">
                          <a:solidFill>
                            <a:sysClr val="windowText" lastClr="000000"/>
                          </a:solidFill>
                          <a:effectLst/>
                          <a:latin typeface="Verdana" panose="020B0604030504040204" pitchFamily="34" charset="0"/>
                        </a:rPr>
                        <a:t>Min</a:t>
                      </a:r>
                    </a:p>
                  </a:txBody>
                  <a:tcPr marL="120826" marR="33563" marT="33563" marB="33563"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CC"/>
                    </a:solidFill>
                  </a:tcPr>
                </a:tc>
                <a:tc>
                  <a:txBody>
                    <a:bodyPr/>
                    <a:lstStyle/>
                    <a:p>
                      <a:pPr algn="ctr"/>
                      <a:r>
                        <a:rPr lang="en-US" sz="900" dirty="0">
                          <a:effectLst/>
                          <a:latin typeface="Verdana" panose="020B0604030504040204" pitchFamily="34" charset="0"/>
                        </a:rPr>
                        <a:t>236.019</a:t>
                      </a:r>
                    </a:p>
                  </a:txBody>
                  <a:tcPr marL="120826" marR="33563" marT="33563" marB="33563"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190505950"/>
                  </a:ext>
                </a:extLst>
              </a:tr>
              <a:tr h="204287">
                <a:tc vMerge="1">
                  <a:txBody>
                    <a:bodyPr/>
                    <a:lstStyle/>
                    <a:p>
                      <a:endParaRPr lang="en-US"/>
                    </a:p>
                  </a:txBody>
                  <a:tcPr/>
                </a:tc>
                <a:tc>
                  <a:txBody>
                    <a:bodyPr/>
                    <a:lstStyle/>
                    <a:p>
                      <a:r>
                        <a:rPr lang="en-US" sz="900" b="1" dirty="0">
                          <a:solidFill>
                            <a:sysClr val="windowText" lastClr="000000"/>
                          </a:solidFill>
                          <a:effectLst/>
                          <a:latin typeface="Verdana" panose="020B0604030504040204" pitchFamily="34" charset="0"/>
                        </a:rPr>
                        <a:t>Mean</a:t>
                      </a:r>
                    </a:p>
                  </a:txBody>
                  <a:tcPr marL="120826" marR="33563" marT="33563" marB="33563"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CC"/>
                    </a:solidFill>
                  </a:tcPr>
                </a:tc>
                <a:tc>
                  <a:txBody>
                    <a:bodyPr/>
                    <a:lstStyle/>
                    <a:p>
                      <a:pPr algn="ctr"/>
                      <a:r>
                        <a:rPr lang="en-US" sz="900" dirty="0">
                          <a:solidFill>
                            <a:srgbClr val="FF0000"/>
                          </a:solidFill>
                          <a:effectLst/>
                          <a:latin typeface="Verdana" panose="020B0604030504040204" pitchFamily="34" charset="0"/>
                        </a:rPr>
                        <a:t>597.893</a:t>
                      </a:r>
                    </a:p>
                  </a:txBody>
                  <a:tcPr marL="120826" marR="33563" marT="33563" marB="33563"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563380386"/>
                  </a:ext>
                </a:extLst>
              </a:tr>
              <a:tr h="204287">
                <a:tc vMerge="1">
                  <a:txBody>
                    <a:bodyPr/>
                    <a:lstStyle/>
                    <a:p>
                      <a:endParaRPr lang="en-US"/>
                    </a:p>
                  </a:txBody>
                  <a:tcPr/>
                </a:tc>
                <a:tc>
                  <a:txBody>
                    <a:bodyPr/>
                    <a:lstStyle/>
                    <a:p>
                      <a:r>
                        <a:rPr lang="en-US" sz="900" b="1" dirty="0">
                          <a:solidFill>
                            <a:sysClr val="windowText" lastClr="000000"/>
                          </a:solidFill>
                          <a:effectLst/>
                          <a:latin typeface="Verdana" panose="020B0604030504040204" pitchFamily="34" charset="0"/>
                        </a:rPr>
                        <a:t>Max</a:t>
                      </a:r>
                    </a:p>
                  </a:txBody>
                  <a:tcPr marL="120826" marR="33563" marT="33563" marB="33563"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CC"/>
                    </a:solidFill>
                  </a:tcPr>
                </a:tc>
                <a:tc>
                  <a:txBody>
                    <a:bodyPr/>
                    <a:lstStyle/>
                    <a:p>
                      <a:pPr algn="ctr"/>
                      <a:r>
                        <a:rPr lang="en-US" sz="900" dirty="0">
                          <a:effectLst/>
                          <a:latin typeface="Verdana" panose="020B0604030504040204" pitchFamily="34" charset="0"/>
                        </a:rPr>
                        <a:t>678.794</a:t>
                      </a:r>
                    </a:p>
                  </a:txBody>
                  <a:tcPr marL="120826" marR="33563" marT="33563" marB="33563"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234298295"/>
                  </a:ext>
                </a:extLst>
              </a:tr>
              <a:tr h="204287">
                <a:tc gridSpan="2">
                  <a:txBody>
                    <a:bodyPr/>
                    <a:lstStyle/>
                    <a:p>
                      <a:r>
                        <a:rPr lang="en-US" sz="800" b="1" dirty="0">
                          <a:solidFill>
                            <a:sysClr val="windowText" lastClr="000000"/>
                          </a:solidFill>
                          <a:effectLst/>
                          <a:latin typeface="Verdana" panose="020B0604030504040204" pitchFamily="34" charset="0"/>
                        </a:rPr>
                        <a:t>Spatial Noise [DN16]</a:t>
                      </a:r>
                    </a:p>
                  </a:txBody>
                  <a:tcPr marL="120826" marR="33563" marT="33563" marB="33563"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CC"/>
                    </a:solidFill>
                  </a:tcPr>
                </a:tc>
                <a:tc hMerge="1">
                  <a:txBody>
                    <a:bodyPr/>
                    <a:lstStyle/>
                    <a:p>
                      <a:endParaRPr lang="en-US"/>
                    </a:p>
                  </a:txBody>
                  <a:tcPr/>
                </a:tc>
                <a:tc>
                  <a:txBody>
                    <a:bodyPr/>
                    <a:lstStyle/>
                    <a:p>
                      <a:pPr algn="ctr"/>
                      <a:r>
                        <a:rPr lang="en-US" sz="900" dirty="0">
                          <a:solidFill>
                            <a:srgbClr val="FF0000"/>
                          </a:solidFill>
                          <a:effectLst/>
                          <a:latin typeface="Verdana" panose="020B0604030504040204" pitchFamily="34" charset="0"/>
                        </a:rPr>
                        <a:t>169.838</a:t>
                      </a:r>
                    </a:p>
                  </a:txBody>
                  <a:tcPr marL="120826" marR="33563" marT="33563" marB="33563"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556048086"/>
                  </a:ext>
                </a:extLst>
              </a:tr>
            </a:tbl>
          </a:graphicData>
        </a:graphic>
      </p:graphicFrame>
      <p:graphicFrame>
        <p:nvGraphicFramePr>
          <p:cNvPr id="14" name="Table 13">
            <a:extLst>
              <a:ext uri="{FF2B5EF4-FFF2-40B4-BE49-F238E27FC236}">
                <a16:creationId xmlns:a16="http://schemas.microsoft.com/office/drawing/2014/main" id="{4DB93C34-FFD1-448F-B365-F3D688F424AE}"/>
              </a:ext>
            </a:extLst>
          </p:cNvPr>
          <p:cNvGraphicFramePr>
            <a:graphicFrameLocks noGrp="1"/>
          </p:cNvGraphicFramePr>
          <p:nvPr>
            <p:extLst/>
          </p:nvPr>
        </p:nvGraphicFramePr>
        <p:xfrm>
          <a:off x="5679958" y="1202593"/>
          <a:ext cx="3260060" cy="1158595"/>
        </p:xfrm>
        <a:graphic>
          <a:graphicData uri="http://schemas.openxmlformats.org/drawingml/2006/table">
            <a:tbl>
              <a:tblPr/>
              <a:tblGrid>
                <a:gridCol w="861519">
                  <a:extLst>
                    <a:ext uri="{9D8B030D-6E8A-4147-A177-3AD203B41FA5}">
                      <a16:colId xmlns:a16="http://schemas.microsoft.com/office/drawing/2014/main" val="2631156496"/>
                    </a:ext>
                  </a:extLst>
                </a:gridCol>
                <a:gridCol w="637007">
                  <a:extLst>
                    <a:ext uri="{9D8B030D-6E8A-4147-A177-3AD203B41FA5}">
                      <a16:colId xmlns:a16="http://schemas.microsoft.com/office/drawing/2014/main" val="272601391"/>
                    </a:ext>
                  </a:extLst>
                </a:gridCol>
                <a:gridCol w="1761534">
                  <a:extLst>
                    <a:ext uri="{9D8B030D-6E8A-4147-A177-3AD203B41FA5}">
                      <a16:colId xmlns:a16="http://schemas.microsoft.com/office/drawing/2014/main" val="3058375226"/>
                    </a:ext>
                  </a:extLst>
                </a:gridCol>
              </a:tblGrid>
              <a:tr h="341447">
                <a:tc gridSpan="2">
                  <a:txBody>
                    <a:bodyPr/>
                    <a:lstStyle/>
                    <a:p>
                      <a:endParaRPr lang="en-US" sz="900" dirty="0">
                        <a:effectLst/>
                        <a:latin typeface="Verdana" panose="020B0604030504040204" pitchFamily="34" charset="0"/>
                      </a:endParaRPr>
                    </a:p>
                  </a:txBody>
                  <a:tcPr marL="120826" marR="33563" marT="33563" marB="33563"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CC"/>
                    </a:solidFill>
                  </a:tcPr>
                </a:tc>
                <a:tc hMerge="1">
                  <a:txBody>
                    <a:bodyPr/>
                    <a:lstStyle/>
                    <a:p>
                      <a:endParaRPr lang="en-US"/>
                    </a:p>
                  </a:txBody>
                  <a:tcPr/>
                </a:tc>
                <a:tc>
                  <a:txBody>
                    <a:bodyPr/>
                    <a:lstStyle/>
                    <a:p>
                      <a:r>
                        <a:rPr lang="en-US" sz="900" b="1" dirty="0">
                          <a:solidFill>
                            <a:sysClr val="windowText" lastClr="000000"/>
                          </a:solidFill>
                          <a:effectLst/>
                          <a:latin typeface="Verdana" panose="020B0604030504040204" pitchFamily="34" charset="0"/>
                        </a:rPr>
                        <a:t>Maximal integration time</a:t>
                      </a:r>
                    </a:p>
                  </a:txBody>
                  <a:tcPr marL="120826" marR="33563" marT="33563" marB="33563"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CC"/>
                    </a:solidFill>
                  </a:tcPr>
                </a:tc>
                <a:extLst>
                  <a:ext uri="{0D108BD9-81ED-4DB2-BD59-A6C34878D82A}">
                    <a16:rowId xmlns:a16="http://schemas.microsoft.com/office/drawing/2014/main" val="2834144415"/>
                  </a:ext>
                </a:extLst>
              </a:tr>
              <a:tr h="204287">
                <a:tc rowSpan="3">
                  <a:txBody>
                    <a:bodyPr/>
                    <a:lstStyle/>
                    <a:p>
                      <a:r>
                        <a:rPr lang="en-US" sz="900" b="1" dirty="0">
                          <a:solidFill>
                            <a:sysClr val="windowText" lastClr="000000"/>
                          </a:solidFill>
                          <a:effectLst/>
                          <a:latin typeface="Verdana" panose="020B0604030504040204" pitchFamily="34" charset="0"/>
                        </a:rPr>
                        <a:t>Average </a:t>
                      </a:r>
                      <a:r>
                        <a:rPr lang="en-US" sz="900" b="1" dirty="0" err="1">
                          <a:solidFill>
                            <a:sysClr val="windowText" lastClr="000000"/>
                          </a:solidFill>
                          <a:effectLst/>
                          <a:latin typeface="Verdana" panose="020B0604030504040204" pitchFamily="34" charset="0"/>
                        </a:rPr>
                        <a:t>DCOffset</a:t>
                      </a:r>
                      <a:r>
                        <a:rPr lang="en-US" sz="900" b="1" dirty="0">
                          <a:solidFill>
                            <a:sysClr val="windowText" lastClr="000000"/>
                          </a:solidFill>
                          <a:effectLst/>
                          <a:latin typeface="Verdana" panose="020B0604030504040204" pitchFamily="34" charset="0"/>
                        </a:rPr>
                        <a:t> [DN16]</a:t>
                      </a:r>
                    </a:p>
                  </a:txBody>
                  <a:tcPr marL="120826" marR="33563" marT="33563" marB="33563"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CC"/>
                    </a:solidFill>
                  </a:tcPr>
                </a:tc>
                <a:tc>
                  <a:txBody>
                    <a:bodyPr/>
                    <a:lstStyle/>
                    <a:p>
                      <a:r>
                        <a:rPr lang="en-US" sz="900" b="1" dirty="0">
                          <a:solidFill>
                            <a:sysClr val="windowText" lastClr="000000"/>
                          </a:solidFill>
                          <a:effectLst/>
                          <a:latin typeface="Verdana" panose="020B0604030504040204" pitchFamily="34" charset="0"/>
                        </a:rPr>
                        <a:t>Min</a:t>
                      </a:r>
                    </a:p>
                  </a:txBody>
                  <a:tcPr marL="120826" marR="33563" marT="33563" marB="33563"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CC"/>
                    </a:solidFill>
                  </a:tcPr>
                </a:tc>
                <a:tc>
                  <a:txBody>
                    <a:bodyPr/>
                    <a:lstStyle/>
                    <a:p>
                      <a:pPr algn="ctr"/>
                      <a:r>
                        <a:rPr lang="en-US" sz="900" dirty="0">
                          <a:effectLst/>
                          <a:latin typeface="Verdana" panose="020B0604030504040204" pitchFamily="34" charset="0"/>
                        </a:rPr>
                        <a:t>-11.227</a:t>
                      </a:r>
                    </a:p>
                  </a:txBody>
                  <a:tcPr marL="120826" marR="33563" marT="33563" marB="33563"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190505950"/>
                  </a:ext>
                </a:extLst>
              </a:tr>
              <a:tr h="204287">
                <a:tc vMerge="1">
                  <a:txBody>
                    <a:bodyPr/>
                    <a:lstStyle/>
                    <a:p>
                      <a:endParaRPr lang="en-US"/>
                    </a:p>
                  </a:txBody>
                  <a:tcPr/>
                </a:tc>
                <a:tc>
                  <a:txBody>
                    <a:bodyPr/>
                    <a:lstStyle/>
                    <a:p>
                      <a:r>
                        <a:rPr lang="en-US" sz="900" b="1" dirty="0">
                          <a:solidFill>
                            <a:sysClr val="windowText" lastClr="000000"/>
                          </a:solidFill>
                          <a:effectLst/>
                          <a:latin typeface="Verdana" panose="020B0604030504040204" pitchFamily="34" charset="0"/>
                        </a:rPr>
                        <a:t>Mean</a:t>
                      </a:r>
                    </a:p>
                  </a:txBody>
                  <a:tcPr marL="120826" marR="33563" marT="33563" marB="33563"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CC"/>
                    </a:solidFill>
                  </a:tcPr>
                </a:tc>
                <a:tc>
                  <a:txBody>
                    <a:bodyPr/>
                    <a:lstStyle/>
                    <a:p>
                      <a:pPr algn="ctr"/>
                      <a:r>
                        <a:rPr lang="en-US" sz="900" dirty="0">
                          <a:solidFill>
                            <a:srgbClr val="FF0000"/>
                          </a:solidFill>
                          <a:effectLst/>
                          <a:latin typeface="Verdana" panose="020B0604030504040204" pitchFamily="34" charset="0"/>
                        </a:rPr>
                        <a:t>1.603</a:t>
                      </a:r>
                    </a:p>
                  </a:txBody>
                  <a:tcPr marL="120826" marR="33563" marT="33563" marB="33563"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563380386"/>
                  </a:ext>
                </a:extLst>
              </a:tr>
              <a:tr h="204287">
                <a:tc vMerge="1">
                  <a:txBody>
                    <a:bodyPr/>
                    <a:lstStyle/>
                    <a:p>
                      <a:endParaRPr lang="en-US"/>
                    </a:p>
                  </a:txBody>
                  <a:tcPr/>
                </a:tc>
                <a:tc>
                  <a:txBody>
                    <a:bodyPr/>
                    <a:lstStyle/>
                    <a:p>
                      <a:r>
                        <a:rPr lang="en-US" sz="900" b="1" dirty="0">
                          <a:solidFill>
                            <a:sysClr val="windowText" lastClr="000000"/>
                          </a:solidFill>
                          <a:effectLst/>
                          <a:latin typeface="Verdana" panose="020B0604030504040204" pitchFamily="34" charset="0"/>
                        </a:rPr>
                        <a:t>Max</a:t>
                      </a:r>
                    </a:p>
                  </a:txBody>
                  <a:tcPr marL="120826" marR="33563" marT="33563" marB="33563"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CC"/>
                    </a:solidFill>
                  </a:tcPr>
                </a:tc>
                <a:tc>
                  <a:txBody>
                    <a:bodyPr/>
                    <a:lstStyle/>
                    <a:p>
                      <a:pPr algn="ctr"/>
                      <a:r>
                        <a:rPr lang="en-US" sz="900" dirty="0">
                          <a:effectLst/>
                          <a:latin typeface="Verdana" panose="020B0604030504040204" pitchFamily="34" charset="0"/>
                        </a:rPr>
                        <a:t>13.624</a:t>
                      </a:r>
                    </a:p>
                  </a:txBody>
                  <a:tcPr marL="120826" marR="33563" marT="33563" marB="33563"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234298295"/>
                  </a:ext>
                </a:extLst>
              </a:tr>
              <a:tr h="204287">
                <a:tc gridSpan="2">
                  <a:txBody>
                    <a:bodyPr/>
                    <a:lstStyle/>
                    <a:p>
                      <a:r>
                        <a:rPr lang="en-US" sz="800" b="1" dirty="0">
                          <a:solidFill>
                            <a:sysClr val="windowText" lastClr="000000"/>
                          </a:solidFill>
                          <a:effectLst/>
                          <a:latin typeface="Verdana" panose="020B0604030504040204" pitchFamily="34" charset="0"/>
                        </a:rPr>
                        <a:t>Spatial Noise [DN16]</a:t>
                      </a:r>
                    </a:p>
                  </a:txBody>
                  <a:tcPr marL="120826" marR="33563" marT="33563" marB="33563"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CC"/>
                    </a:solidFill>
                  </a:tcPr>
                </a:tc>
                <a:tc hMerge="1">
                  <a:txBody>
                    <a:bodyPr/>
                    <a:lstStyle/>
                    <a:p>
                      <a:endParaRPr lang="en-US"/>
                    </a:p>
                  </a:txBody>
                  <a:tcPr/>
                </a:tc>
                <a:tc>
                  <a:txBody>
                    <a:bodyPr/>
                    <a:lstStyle/>
                    <a:p>
                      <a:pPr algn="ctr"/>
                      <a:r>
                        <a:rPr lang="en-US" sz="900" dirty="0">
                          <a:solidFill>
                            <a:srgbClr val="FF0000"/>
                          </a:solidFill>
                          <a:effectLst/>
                          <a:latin typeface="Verdana" panose="020B0604030504040204" pitchFamily="34" charset="0"/>
                        </a:rPr>
                        <a:t>9.598</a:t>
                      </a:r>
                    </a:p>
                  </a:txBody>
                  <a:tcPr marL="120826" marR="33563" marT="33563" marB="33563"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556048086"/>
                  </a:ext>
                </a:extLst>
              </a:tr>
            </a:tbl>
          </a:graphicData>
        </a:graphic>
      </p:graphicFrame>
      <p:sp>
        <p:nvSpPr>
          <p:cNvPr id="15" name="Arrow: Up 14">
            <a:extLst>
              <a:ext uri="{FF2B5EF4-FFF2-40B4-BE49-F238E27FC236}">
                <a16:creationId xmlns:a16="http://schemas.microsoft.com/office/drawing/2014/main" id="{10305C56-BAF0-4B90-A2F0-61887EDB3025}"/>
              </a:ext>
            </a:extLst>
          </p:cNvPr>
          <p:cNvSpPr/>
          <p:nvPr/>
        </p:nvSpPr>
        <p:spPr>
          <a:xfrm>
            <a:off x="4440061" y="4794079"/>
            <a:ext cx="189914" cy="269045"/>
          </a:xfrm>
          <a:prstGeom prst="upArrow">
            <a:avLst/>
          </a:prstGeom>
          <a:solidFill>
            <a:srgbClr val="FF0000"/>
          </a:solidFill>
          <a:ln w="19050" cap="sq">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57189"/>
            <a:endParaRPr lang="en-US" dirty="0" err="1">
              <a:solidFill>
                <a:srgbClr val="FFFFFF"/>
              </a:solidFill>
              <a:latin typeface="Arial"/>
            </a:endParaRPr>
          </a:p>
        </p:txBody>
      </p:sp>
      <p:sp>
        <p:nvSpPr>
          <p:cNvPr id="16" name="Arrow: Up 15">
            <a:extLst>
              <a:ext uri="{FF2B5EF4-FFF2-40B4-BE49-F238E27FC236}">
                <a16:creationId xmlns:a16="http://schemas.microsoft.com/office/drawing/2014/main" id="{4EDE65E1-2087-45D0-A049-B1FE2145ADC1}"/>
              </a:ext>
            </a:extLst>
          </p:cNvPr>
          <p:cNvSpPr/>
          <p:nvPr/>
        </p:nvSpPr>
        <p:spPr>
          <a:xfrm>
            <a:off x="7281985" y="4794079"/>
            <a:ext cx="189914" cy="269045"/>
          </a:xfrm>
          <a:prstGeom prst="upArrow">
            <a:avLst/>
          </a:prstGeom>
          <a:solidFill>
            <a:srgbClr val="FF0000"/>
          </a:solidFill>
          <a:ln w="19050" cap="sq">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57189"/>
            <a:endParaRPr lang="en-US" dirty="0" err="1">
              <a:solidFill>
                <a:srgbClr val="FFFFFF"/>
              </a:solidFill>
              <a:latin typeface="Arial"/>
            </a:endParaRPr>
          </a:p>
        </p:txBody>
      </p:sp>
      <p:cxnSp>
        <p:nvCxnSpPr>
          <p:cNvPr id="18" name="Straight Arrow Connector 17">
            <a:extLst>
              <a:ext uri="{FF2B5EF4-FFF2-40B4-BE49-F238E27FC236}">
                <a16:creationId xmlns:a16="http://schemas.microsoft.com/office/drawing/2014/main" id="{A3C553DE-D1C7-4930-8833-481E996237A5}"/>
              </a:ext>
            </a:extLst>
          </p:cNvPr>
          <p:cNvCxnSpPr/>
          <p:nvPr/>
        </p:nvCxnSpPr>
        <p:spPr>
          <a:xfrm>
            <a:off x="3944998" y="4276578"/>
            <a:ext cx="43708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4CD6B06-FA63-4143-AFD9-F5A46638B89A}"/>
              </a:ext>
            </a:extLst>
          </p:cNvPr>
          <p:cNvCxnSpPr/>
          <p:nvPr/>
        </p:nvCxnSpPr>
        <p:spPr>
          <a:xfrm>
            <a:off x="6615515" y="4175760"/>
            <a:ext cx="43708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22F12BD-CD51-4289-8279-CF760A1D6A59}"/>
              </a:ext>
            </a:extLst>
          </p:cNvPr>
          <p:cNvCxnSpPr>
            <a:cxnSpLocks/>
          </p:cNvCxnSpPr>
          <p:nvPr/>
        </p:nvCxnSpPr>
        <p:spPr>
          <a:xfrm flipH="1">
            <a:off x="7630512" y="4175760"/>
            <a:ext cx="43708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4509528-5E83-49A1-A5C7-FB013A4DF7FA}"/>
              </a:ext>
            </a:extLst>
          </p:cNvPr>
          <p:cNvCxnSpPr>
            <a:cxnSpLocks/>
          </p:cNvCxnSpPr>
          <p:nvPr/>
        </p:nvCxnSpPr>
        <p:spPr>
          <a:xfrm flipH="1">
            <a:off x="4629975" y="4276578"/>
            <a:ext cx="43708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F8FC972-4F53-4223-9E4C-296A518885D7}"/>
              </a:ext>
            </a:extLst>
          </p:cNvPr>
          <p:cNvSpPr txBox="1"/>
          <p:nvPr/>
        </p:nvSpPr>
        <p:spPr>
          <a:xfrm>
            <a:off x="3587354" y="4195787"/>
            <a:ext cx="351693" cy="161583"/>
          </a:xfrm>
          <a:prstGeom prst="rect">
            <a:avLst/>
          </a:prstGeom>
          <a:noFill/>
        </p:spPr>
        <p:txBody>
          <a:bodyPr wrap="square" lIns="0" tIns="0" rIns="0" bIns="0" rtlCol="0">
            <a:spAutoFit/>
          </a:bodyPr>
          <a:lstStyle/>
          <a:p>
            <a:pPr defTabSz="457189">
              <a:spcAft>
                <a:spcPts val="900"/>
              </a:spcAft>
            </a:pPr>
            <a:r>
              <a:rPr lang="en-US" sz="1050" dirty="0">
                <a:solidFill>
                  <a:srgbClr val="FF0000"/>
                </a:solidFill>
                <a:latin typeface="Arial"/>
              </a:rPr>
              <a:t>~169</a:t>
            </a:r>
          </a:p>
        </p:txBody>
      </p:sp>
      <p:sp>
        <p:nvSpPr>
          <p:cNvPr id="23" name="TextBox 22">
            <a:extLst>
              <a:ext uri="{FF2B5EF4-FFF2-40B4-BE49-F238E27FC236}">
                <a16:creationId xmlns:a16="http://schemas.microsoft.com/office/drawing/2014/main" id="{C06FEB90-3666-407F-925E-4D09EFE43164}"/>
              </a:ext>
            </a:extLst>
          </p:cNvPr>
          <p:cNvSpPr txBox="1"/>
          <p:nvPr/>
        </p:nvSpPr>
        <p:spPr>
          <a:xfrm>
            <a:off x="8117033" y="4094968"/>
            <a:ext cx="351693" cy="161583"/>
          </a:xfrm>
          <a:prstGeom prst="rect">
            <a:avLst/>
          </a:prstGeom>
          <a:noFill/>
        </p:spPr>
        <p:txBody>
          <a:bodyPr wrap="square" lIns="0" tIns="0" rIns="0" bIns="0" rtlCol="0">
            <a:spAutoFit/>
          </a:bodyPr>
          <a:lstStyle/>
          <a:p>
            <a:pPr defTabSz="457189">
              <a:spcAft>
                <a:spcPts val="900"/>
              </a:spcAft>
            </a:pPr>
            <a:r>
              <a:rPr lang="en-US" sz="1050" dirty="0">
                <a:solidFill>
                  <a:srgbClr val="FF0000"/>
                </a:solidFill>
                <a:latin typeface="Arial"/>
              </a:rPr>
              <a:t>~9</a:t>
            </a:r>
          </a:p>
        </p:txBody>
      </p:sp>
    </p:spTree>
    <p:extLst>
      <p:ext uri="{BB962C8B-B14F-4D97-AF65-F5344CB8AC3E}">
        <p14:creationId xmlns:p14="http://schemas.microsoft.com/office/powerpoint/2010/main" val="2789922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2"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9F047EA3-BE42-4779-ABD8-6D0BB112639B}"/>
              </a:ext>
            </a:extLst>
          </p:cNvPr>
          <p:cNvGraphicFramePr>
            <a:graphicFrameLocks noGrp="1"/>
          </p:cNvGraphicFramePr>
          <p:nvPr>
            <p:ph sz="quarter" idx="11"/>
            <p:extLst>
              <p:ext uri="{D42A27DB-BD31-4B8C-83A1-F6EECF244321}">
                <p14:modId xmlns:p14="http://schemas.microsoft.com/office/powerpoint/2010/main" val="3751021852"/>
              </p:ext>
            </p:extLst>
          </p:nvPr>
        </p:nvGraphicFramePr>
        <p:xfrm>
          <a:off x="180158" y="1840279"/>
          <a:ext cx="8823443" cy="2777275"/>
        </p:xfrm>
        <a:graphic>
          <a:graphicData uri="http://schemas.openxmlformats.org/drawingml/2006/table">
            <a:tbl>
              <a:tblPr firstRow="1" bandRow="1">
                <a:tableStyleId>{5C22544A-7EE6-4342-B048-85BDC9FD1C3A}</a:tableStyleId>
              </a:tblPr>
              <a:tblGrid>
                <a:gridCol w="2242200">
                  <a:extLst>
                    <a:ext uri="{9D8B030D-6E8A-4147-A177-3AD203B41FA5}">
                      <a16:colId xmlns:a16="http://schemas.microsoft.com/office/drawing/2014/main" val="2765497414"/>
                    </a:ext>
                  </a:extLst>
                </a:gridCol>
                <a:gridCol w="2269958">
                  <a:extLst>
                    <a:ext uri="{9D8B030D-6E8A-4147-A177-3AD203B41FA5}">
                      <a16:colId xmlns:a16="http://schemas.microsoft.com/office/drawing/2014/main" val="1967409179"/>
                    </a:ext>
                  </a:extLst>
                </a:gridCol>
                <a:gridCol w="4311285">
                  <a:extLst>
                    <a:ext uri="{9D8B030D-6E8A-4147-A177-3AD203B41FA5}">
                      <a16:colId xmlns:a16="http://schemas.microsoft.com/office/drawing/2014/main" val="925481408"/>
                    </a:ext>
                  </a:extLst>
                </a:gridCol>
              </a:tblGrid>
              <a:tr h="822960">
                <a:tc>
                  <a:txBody>
                    <a:bodyPr/>
                    <a:lstStyle/>
                    <a:p>
                      <a:pPr algn="ctr"/>
                      <a:r>
                        <a:rPr lang="en-US" sz="1800" dirty="0"/>
                        <a:t>Potential Problems</a:t>
                      </a:r>
                    </a:p>
                  </a:txBody>
                  <a:tcPr anchor="ctr"/>
                </a:tc>
                <a:tc>
                  <a:txBody>
                    <a:bodyPr/>
                    <a:lstStyle/>
                    <a:p>
                      <a:pPr algn="ctr"/>
                      <a:r>
                        <a:rPr lang="en-US" sz="1800" dirty="0"/>
                        <a:t> Possible Causes</a:t>
                      </a:r>
                    </a:p>
                  </a:txBody>
                  <a:tcPr anchor="ctr"/>
                </a:tc>
                <a:tc>
                  <a:txBody>
                    <a:bodyPr/>
                    <a:lstStyle/>
                    <a:p>
                      <a:pPr algn="ctr"/>
                      <a:r>
                        <a:rPr lang="en-US" sz="1800" dirty="0"/>
                        <a:t>Solutions</a:t>
                      </a:r>
                    </a:p>
                  </a:txBody>
                  <a:tcPr anchor="ctr"/>
                </a:tc>
                <a:extLst>
                  <a:ext uri="{0D108BD9-81ED-4DB2-BD59-A6C34878D82A}">
                    <a16:rowId xmlns:a16="http://schemas.microsoft.com/office/drawing/2014/main" val="3246161927"/>
                  </a:ext>
                </a:extLst>
              </a:tr>
              <a:tr h="1954315">
                <a:tc>
                  <a:txBody>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t>Pixel noise too high</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t>Frame-to-frame noise too high</a:t>
                      </a:r>
                    </a:p>
                    <a:p>
                      <a:endParaRPr lang="en-US" sz="2400" dirty="0"/>
                    </a:p>
                  </a:txBody>
                  <a:tcPr anchor="ctr">
                    <a:solidFill>
                      <a:schemeClr val="bg1">
                        <a:lumMod val="85000"/>
                      </a:schemeClr>
                    </a:solidFill>
                  </a:tcPr>
                </a:tc>
                <a:tc>
                  <a:txBody>
                    <a:bodyPr/>
                    <a:lstStyle/>
                    <a:p>
                      <a:pPr marL="342900" indent="-342900">
                        <a:lnSpc>
                          <a:spcPct val="200000"/>
                        </a:lnSpc>
                        <a:buAutoNum type="arabicPeriod"/>
                      </a:pPr>
                      <a:r>
                        <a:rPr lang="en-US" sz="1200" dirty="0"/>
                        <a:t>Increased temperature</a:t>
                      </a:r>
                    </a:p>
                    <a:p>
                      <a:pPr marL="342900" indent="-342900">
                        <a:lnSpc>
                          <a:spcPct val="200000"/>
                        </a:lnSpc>
                        <a:buAutoNum type="arabicPeriod"/>
                      </a:pPr>
                      <a:r>
                        <a:rPr lang="en-US" sz="1200" dirty="0"/>
                        <a:t>Presence of stray light</a:t>
                      </a:r>
                    </a:p>
                    <a:p>
                      <a:pPr marL="342900" indent="-342900">
                        <a:lnSpc>
                          <a:spcPct val="200000"/>
                        </a:lnSpc>
                        <a:buAutoNum type="arabicPeriod"/>
                      </a:pPr>
                      <a:r>
                        <a:rPr lang="en-US" sz="1200" dirty="0"/>
                        <a:t>Spectrometer HW issue</a:t>
                      </a:r>
                    </a:p>
                  </a:txBody>
                  <a:tcPr anchor="ctr">
                    <a:solidFill>
                      <a:schemeClr val="bg1">
                        <a:lumMod val="85000"/>
                      </a:schemeClr>
                    </a:solidFill>
                  </a:tcPr>
                </a:tc>
                <a:tc>
                  <a:txBody>
                    <a:bodyPr/>
                    <a:lstStyle/>
                    <a:p>
                      <a:pPr marL="342900" indent="-342900">
                        <a:lnSpc>
                          <a:spcPct val="100000"/>
                        </a:lnSpc>
                        <a:buAutoNum type="arabicPeriod"/>
                      </a:pPr>
                      <a:r>
                        <a:rPr lang="en-US" sz="1200" dirty="0"/>
                        <a:t>Check CL module spectrometer temperature, ensure temp as close to </a:t>
                      </a:r>
                      <a:r>
                        <a:rPr lang="en-US" sz="1200" dirty="0">
                          <a:solidFill>
                            <a:srgbClr val="FF0000"/>
                          </a:solidFill>
                        </a:rPr>
                        <a:t>35̊C</a:t>
                      </a:r>
                      <a:r>
                        <a:rPr lang="en-US" sz="1200" dirty="0"/>
                        <a:t>.</a:t>
                      </a:r>
                    </a:p>
                    <a:p>
                      <a:pPr marL="342900" indent="-342900">
                        <a:lnSpc>
                          <a:spcPct val="100000"/>
                        </a:lnSpc>
                        <a:buAutoNum type="arabicPeriod"/>
                      </a:pPr>
                      <a:r>
                        <a:rPr lang="en-US" sz="1200" dirty="0"/>
                        <a:t>Ensure spectrometer shielded properly from stray light during calibration.</a:t>
                      </a:r>
                    </a:p>
                    <a:p>
                      <a:pPr marL="342900" indent="-342900">
                        <a:lnSpc>
                          <a:spcPct val="100000"/>
                        </a:lnSpc>
                        <a:buAutoNum type="arabicPeriod"/>
                      </a:pPr>
                      <a:r>
                        <a:rPr lang="en-US" sz="1200" dirty="0"/>
                        <a:t>Check noise histogram to see if an increase in hot-pixels due to aging might have occurred. In such a case, the spectrometer might be defective.</a:t>
                      </a:r>
                    </a:p>
                  </a:txBody>
                  <a:tcPr anchor="ctr">
                    <a:solidFill>
                      <a:schemeClr val="bg1">
                        <a:lumMod val="85000"/>
                      </a:schemeClr>
                    </a:solidFill>
                  </a:tcPr>
                </a:tc>
                <a:extLst>
                  <a:ext uri="{0D108BD9-81ED-4DB2-BD59-A6C34878D82A}">
                    <a16:rowId xmlns:a16="http://schemas.microsoft.com/office/drawing/2014/main" val="4148617929"/>
                  </a:ext>
                </a:extLst>
              </a:tr>
            </a:tbl>
          </a:graphicData>
        </a:graphic>
      </p:graphicFrame>
      <p:sp>
        <p:nvSpPr>
          <p:cNvPr id="3" name="Date Placeholder 2">
            <a:extLst>
              <a:ext uri="{FF2B5EF4-FFF2-40B4-BE49-F238E27FC236}">
                <a16:creationId xmlns:a16="http://schemas.microsoft.com/office/drawing/2014/main" id="{EC70FEA8-480C-451B-AEF2-A745373E2DF5}"/>
              </a:ext>
            </a:extLst>
          </p:cNvPr>
          <p:cNvSpPr>
            <a:spLocks noGrp="1"/>
          </p:cNvSpPr>
          <p:nvPr>
            <p:ph type="dt" sz="half" idx="2"/>
          </p:nvPr>
        </p:nvSpPr>
        <p:spPr/>
        <p:txBody>
          <a:bodyPr/>
          <a:lstStyle/>
          <a:p>
            <a:pPr defTabSz="457189"/>
            <a:r>
              <a:rPr lang="en-US">
                <a:solidFill>
                  <a:srgbClr val="0F238C"/>
                </a:solidFill>
                <a:latin typeface="Arial"/>
                <a:ea typeface="MS PGothic" pitchFamily="34" charset="-128"/>
              </a:rPr>
              <a:t>&lt;Date&gt;</a:t>
            </a:r>
          </a:p>
        </p:txBody>
      </p:sp>
      <p:sp>
        <p:nvSpPr>
          <p:cNvPr id="4" name="Slide Number Placeholder 3">
            <a:extLst>
              <a:ext uri="{FF2B5EF4-FFF2-40B4-BE49-F238E27FC236}">
                <a16:creationId xmlns:a16="http://schemas.microsoft.com/office/drawing/2014/main" id="{E0896723-ED80-472D-8D8B-3FBAF8F05BF4}"/>
              </a:ext>
            </a:extLst>
          </p:cNvPr>
          <p:cNvSpPr>
            <a:spLocks noGrp="1"/>
          </p:cNvSpPr>
          <p:nvPr>
            <p:ph type="sldNum" sz="quarter" idx="4"/>
          </p:nvPr>
        </p:nvSpPr>
        <p:spPr/>
        <p:txBody>
          <a:bodyPr/>
          <a:lstStyle/>
          <a:p>
            <a:pPr defTabSz="457189"/>
            <a:r>
              <a:rPr lang="en-US">
                <a:solidFill>
                  <a:srgbClr val="0F238C"/>
                </a:solidFill>
                <a:latin typeface="Arial"/>
                <a:ea typeface="MS PGothic" pitchFamily="34" charset="-128"/>
              </a:rPr>
              <a:t>Slide </a:t>
            </a:r>
            <a:fld id="{1D9B13CD-33A0-446D-8703-F89F9F109F54}" type="slidenum">
              <a:rPr lang="en-US">
                <a:solidFill>
                  <a:srgbClr val="0F238C"/>
                </a:solidFill>
                <a:latin typeface="Arial"/>
                <a:ea typeface="MS PGothic" pitchFamily="34" charset="-128"/>
              </a:rPr>
              <a:pPr defTabSz="457189"/>
              <a:t>15</a:t>
            </a:fld>
            <a:endParaRPr lang="en-US">
              <a:solidFill>
                <a:srgbClr val="0F238C"/>
              </a:solidFill>
              <a:latin typeface="Arial"/>
              <a:ea typeface="MS PGothic" pitchFamily="34" charset="-128"/>
            </a:endParaRPr>
          </a:p>
        </p:txBody>
      </p:sp>
      <p:sp>
        <p:nvSpPr>
          <p:cNvPr id="5" name="Title 4">
            <a:extLst>
              <a:ext uri="{FF2B5EF4-FFF2-40B4-BE49-F238E27FC236}">
                <a16:creationId xmlns:a16="http://schemas.microsoft.com/office/drawing/2014/main" id="{3E578ABA-FDF1-403C-A73D-2AA9308C10BF}"/>
              </a:ext>
            </a:extLst>
          </p:cNvPr>
          <p:cNvSpPr>
            <a:spLocks noGrp="1"/>
          </p:cNvSpPr>
          <p:nvPr>
            <p:ph type="title"/>
          </p:nvPr>
        </p:nvSpPr>
        <p:spPr/>
        <p:txBody>
          <a:bodyPr/>
          <a:lstStyle/>
          <a:p>
            <a:r>
              <a:rPr lang="en-US" dirty="0"/>
              <a:t>OCAP</a:t>
            </a:r>
          </a:p>
        </p:txBody>
      </p:sp>
      <p:sp>
        <p:nvSpPr>
          <p:cNvPr id="6" name="Text Placeholder 5">
            <a:extLst>
              <a:ext uri="{FF2B5EF4-FFF2-40B4-BE49-F238E27FC236}">
                <a16:creationId xmlns:a16="http://schemas.microsoft.com/office/drawing/2014/main" id="{F0EAE48E-89AD-4D50-9A12-61E1D843DFA1}"/>
              </a:ext>
            </a:extLst>
          </p:cNvPr>
          <p:cNvSpPr>
            <a:spLocks noGrp="1"/>
          </p:cNvSpPr>
          <p:nvPr>
            <p:ph type="body" sz="quarter" idx="14"/>
          </p:nvPr>
        </p:nvSpPr>
        <p:spPr>
          <a:xfrm>
            <a:off x="457200" y="717821"/>
            <a:ext cx="7610400" cy="378000"/>
          </a:xfrm>
        </p:spPr>
        <p:txBody>
          <a:bodyPr/>
          <a:lstStyle/>
          <a:p>
            <a:r>
              <a:rPr lang="en-US" dirty="0"/>
              <a:t>SPEC:  </a:t>
            </a:r>
            <a:r>
              <a:rPr lang="en-US" dirty="0">
                <a:solidFill>
                  <a:srgbClr val="FF0000"/>
                </a:solidFill>
              </a:rPr>
              <a:t>Maximal offset level noise (3∑) &lt; 50</a:t>
            </a:r>
          </a:p>
        </p:txBody>
      </p:sp>
      <p:sp>
        <p:nvSpPr>
          <p:cNvPr id="2" name="TextBox 1">
            <a:extLst>
              <a:ext uri="{FF2B5EF4-FFF2-40B4-BE49-F238E27FC236}">
                <a16:creationId xmlns:a16="http://schemas.microsoft.com/office/drawing/2014/main" id="{C7BFFB31-F910-4EE3-BCCE-DED1D026A090}"/>
              </a:ext>
            </a:extLst>
          </p:cNvPr>
          <p:cNvSpPr txBox="1"/>
          <p:nvPr/>
        </p:nvSpPr>
        <p:spPr>
          <a:xfrm>
            <a:off x="457200" y="1183657"/>
            <a:ext cx="7610400" cy="276999"/>
          </a:xfrm>
          <a:prstGeom prst="rect">
            <a:avLst/>
          </a:prstGeom>
          <a:noFill/>
        </p:spPr>
        <p:txBody>
          <a:bodyPr wrap="square" lIns="0" tIns="0" rIns="0" bIns="0" rtlCol="0">
            <a:spAutoFit/>
          </a:bodyPr>
          <a:lstStyle/>
          <a:p>
            <a:pPr defTabSz="457189">
              <a:spcAft>
                <a:spcPts val="900"/>
              </a:spcAft>
            </a:pPr>
            <a:r>
              <a:rPr lang="en-US" dirty="0">
                <a:solidFill>
                  <a:srgbClr val="1C7DDB"/>
                </a:solidFill>
                <a:latin typeface="Arial"/>
              </a:rPr>
              <a:t>No OCAP for current version</a:t>
            </a:r>
          </a:p>
        </p:txBody>
      </p:sp>
    </p:spTree>
    <p:extLst>
      <p:ext uri="{BB962C8B-B14F-4D97-AF65-F5344CB8AC3E}">
        <p14:creationId xmlns:p14="http://schemas.microsoft.com/office/powerpoint/2010/main" val="1405606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CC0F75-8DC7-441C-B174-FF14AFC49006}"/>
              </a:ext>
            </a:extLst>
          </p:cNvPr>
          <p:cNvSpPr>
            <a:spLocks noGrp="1"/>
          </p:cNvSpPr>
          <p:nvPr>
            <p:ph type="body" sz="quarter" idx="10"/>
          </p:nvPr>
        </p:nvSpPr>
        <p:spPr>
          <a:xfrm>
            <a:off x="1097279" y="2011680"/>
            <a:ext cx="7691485" cy="369332"/>
          </a:xfrm>
        </p:spPr>
        <p:txBody>
          <a:bodyPr/>
          <a:lstStyle/>
          <a:p>
            <a:r>
              <a:rPr lang="en-US" sz="2400" dirty="0"/>
              <a:t>#611 Spectrometer Non-linearity Calibration</a:t>
            </a:r>
          </a:p>
        </p:txBody>
      </p:sp>
      <p:sp>
        <p:nvSpPr>
          <p:cNvPr id="3" name="Date Placeholder 2">
            <a:extLst>
              <a:ext uri="{FF2B5EF4-FFF2-40B4-BE49-F238E27FC236}">
                <a16:creationId xmlns:a16="http://schemas.microsoft.com/office/drawing/2014/main" id="{F96CE1BF-9E13-4914-B7A7-B32E78425360}"/>
              </a:ext>
            </a:extLst>
          </p:cNvPr>
          <p:cNvSpPr>
            <a:spLocks noGrp="1"/>
          </p:cNvSpPr>
          <p:nvPr>
            <p:ph type="dt" sz="half" idx="2"/>
          </p:nvPr>
        </p:nvSpPr>
        <p:spPr/>
        <p:txBody>
          <a:bodyPr/>
          <a:lstStyle/>
          <a:p>
            <a:r>
              <a:rPr lang="en-US"/>
              <a:t>&lt;Date&gt;</a:t>
            </a:r>
          </a:p>
        </p:txBody>
      </p:sp>
      <p:sp>
        <p:nvSpPr>
          <p:cNvPr id="4" name="Slide Number Placeholder 3">
            <a:extLst>
              <a:ext uri="{FF2B5EF4-FFF2-40B4-BE49-F238E27FC236}">
                <a16:creationId xmlns:a16="http://schemas.microsoft.com/office/drawing/2014/main" id="{0821656A-3665-4EE0-A75A-379B9C7953AA}"/>
              </a:ext>
            </a:extLst>
          </p:cNvPr>
          <p:cNvSpPr>
            <a:spLocks noGrp="1"/>
          </p:cNvSpPr>
          <p:nvPr>
            <p:ph type="sldNum" sz="quarter" idx="4"/>
          </p:nvPr>
        </p:nvSpPr>
        <p:spPr/>
        <p:txBody>
          <a:bodyPr/>
          <a:lstStyle/>
          <a:p>
            <a:r>
              <a:rPr lang="en-US"/>
              <a:t>Slide </a:t>
            </a:r>
            <a:fld id="{1D9B13CD-33A0-446D-8703-F89F9F109F54}" type="slidenum">
              <a:rPr lang="en-US" smtClean="0"/>
              <a:pPr/>
              <a:t>16</a:t>
            </a:fld>
            <a:endParaRPr lang="en-US"/>
          </a:p>
        </p:txBody>
      </p:sp>
      <mc:AlternateContent xmlns:mc="http://schemas.openxmlformats.org/markup-compatibility/2006" xmlns:psez="http://schemas.microsoft.com/office/powerpoint/2016/sectionzoom">
        <mc:Choice Requires="psez">
          <p:graphicFrame>
            <p:nvGraphicFramePr>
              <p:cNvPr id="6" name="Section Zoom 5">
                <a:extLst>
                  <a:ext uri="{FF2B5EF4-FFF2-40B4-BE49-F238E27FC236}">
                    <a16:creationId xmlns:a16="http://schemas.microsoft.com/office/drawing/2014/main" id="{5DD2D2A2-BCB5-4058-B06C-28D34502B80F}"/>
                  </a:ext>
                </a:extLst>
              </p:cNvPr>
              <p:cNvGraphicFramePr>
                <a:graphicFrameLocks noChangeAspect="1"/>
              </p:cNvGraphicFramePr>
              <p:nvPr>
                <p:extLst>
                  <p:ext uri="{D42A27DB-BD31-4B8C-83A1-F6EECF244321}">
                    <p14:modId xmlns:p14="http://schemas.microsoft.com/office/powerpoint/2010/main" val="1193661080"/>
                  </p:ext>
                </p:extLst>
              </p:nvPr>
            </p:nvGraphicFramePr>
            <p:xfrm>
              <a:off x="3027680" y="2789612"/>
              <a:ext cx="3088640" cy="1737360"/>
            </p:xfrm>
            <a:graphic>
              <a:graphicData uri="http://schemas.microsoft.com/office/powerpoint/2016/sectionzoom">
                <psez:sectionZm>
                  <psez:sectionZmObj sectionId="{81EB40C2-BBFD-4C14-A9F2-EDC968B961A2}">
                    <psez:zmPr id="{7902CE63-74C9-44C0-A837-6B61EB63B42E}" transitionDur="1000" showBg="0">
                      <p166:blipFill xmlns:p166="http://schemas.microsoft.com/office/powerpoint/2016/6/main">
                        <a:blip r:embed="rId2"/>
                        <a:stretch>
                          <a:fillRect/>
                        </a:stretch>
                      </p166:blipFill>
                      <p166:spPr xmlns:p166="http://schemas.microsoft.com/office/powerpoint/2016/6/main">
                        <a:xfrm>
                          <a:off x="0" y="0"/>
                          <a:ext cx="3088640" cy="1737360"/>
                        </a:xfrm>
                        <a:prstGeom prst="rect">
                          <a:avLst/>
                        </a:prstGeom>
                      </p166:spPr>
                    </psez:zmPr>
                  </psez:sectionZmObj>
                </psez:sectionZm>
              </a:graphicData>
            </a:graphic>
          </p:graphicFrame>
        </mc:Choice>
        <mc:Fallback xmlns="">
          <p:pic>
            <p:nvPicPr>
              <p:cNvPr id="6" name="Section Zoom 5">
                <a:hlinkClick r:id="rId3" action="ppaction://hlinksldjump"/>
                <a:extLst>
                  <a:ext uri="{FF2B5EF4-FFF2-40B4-BE49-F238E27FC236}">
                    <a16:creationId xmlns:a16="http://schemas.microsoft.com/office/drawing/2014/main" id="{5DD2D2A2-BCB5-4058-B06C-28D34502B80F}"/>
                  </a:ext>
                </a:extLst>
              </p:cNvPr>
              <p:cNvPicPr>
                <a:picLocks noGrp="1" noRot="1" noChangeAspect="1" noMove="1" noResize="1" noEditPoints="1" noAdjustHandles="1" noChangeArrowheads="1" noChangeShapeType="1"/>
              </p:cNvPicPr>
              <p:nvPr/>
            </p:nvPicPr>
            <p:blipFill>
              <a:blip r:embed="rId4"/>
              <a:stretch>
                <a:fillRect/>
              </a:stretch>
            </p:blipFill>
            <p:spPr>
              <a:xfrm>
                <a:off x="3027680" y="2789612"/>
                <a:ext cx="3088640" cy="1737360"/>
              </a:xfrm>
              <a:prstGeom prst="rect">
                <a:avLst/>
              </a:prstGeom>
            </p:spPr>
          </p:pic>
        </mc:Fallback>
      </mc:AlternateContent>
    </p:spTree>
    <p:extLst>
      <p:ext uri="{BB962C8B-B14F-4D97-AF65-F5344CB8AC3E}">
        <p14:creationId xmlns:p14="http://schemas.microsoft.com/office/powerpoint/2010/main" val="2005584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#611 – </a:t>
            </a:r>
            <a:r>
              <a:rPr lang="en-US" sz="2000" dirty="0"/>
              <a:t>Calibrate Illumination Spectrometer Non-Linearity             </a:t>
            </a:r>
          </a:p>
        </p:txBody>
      </p:sp>
      <p:sp>
        <p:nvSpPr>
          <p:cNvPr id="6" name="Text Placeholder 5"/>
          <p:cNvSpPr>
            <a:spLocks noGrp="1"/>
          </p:cNvSpPr>
          <p:nvPr>
            <p:ph type="body" sz="quarter" idx="13"/>
          </p:nvPr>
        </p:nvSpPr>
        <p:spPr/>
        <p:txBody>
          <a:bodyPr>
            <a:normAutofit/>
          </a:bodyPr>
          <a:lstStyle/>
          <a:p>
            <a:pPr marL="1144588" indent="-1144588"/>
            <a:r>
              <a:rPr lang="en-US" b="1" dirty="0"/>
              <a:t>Goal Task: </a:t>
            </a:r>
            <a:r>
              <a:rPr lang="en-US" dirty="0"/>
              <a:t>To get the calibration values of the spectrometer for non-linearity from the EEPROM of the spectrometer</a:t>
            </a:r>
          </a:p>
          <a:p>
            <a:pPr marL="1144588" indent="-1144588"/>
            <a:r>
              <a:rPr lang="en-US" b="1" dirty="0"/>
              <a:t>Reason for introduction: </a:t>
            </a:r>
            <a:r>
              <a:rPr lang="en-US" dirty="0"/>
              <a:t>To improve the accuracy of the spectrometer measurements.</a:t>
            </a:r>
          </a:p>
          <a:p>
            <a:pPr marL="1144588" indent="-1144588"/>
            <a:r>
              <a:rPr lang="en-US" b="1" dirty="0"/>
              <a:t>Task Dependencies: </a:t>
            </a:r>
            <a:r>
              <a:rPr lang="en-US" dirty="0"/>
              <a:t>None</a:t>
            </a:r>
          </a:p>
        </p:txBody>
      </p:sp>
      <p:pic>
        <p:nvPicPr>
          <p:cNvPr id="8" name="Picture 7">
            <a:extLst>
              <a:ext uri="{FF2B5EF4-FFF2-40B4-BE49-F238E27FC236}">
                <a16:creationId xmlns:a16="http://schemas.microsoft.com/office/drawing/2014/main" id="{BEE32385-3D86-4FD5-97E1-79CF003DBBB3}"/>
              </a:ext>
            </a:extLst>
          </p:cNvPr>
          <p:cNvPicPr>
            <a:picLocks noChangeAspect="1"/>
          </p:cNvPicPr>
          <p:nvPr/>
        </p:nvPicPr>
        <p:blipFill>
          <a:blip r:embed="rId3"/>
          <a:stretch>
            <a:fillRect/>
          </a:stretch>
        </p:blipFill>
        <p:spPr>
          <a:xfrm>
            <a:off x="4175530" y="1816668"/>
            <a:ext cx="3005900" cy="2695613"/>
          </a:xfrm>
          <a:prstGeom prst="rect">
            <a:avLst/>
          </a:prstGeom>
        </p:spPr>
      </p:pic>
      <p:sp>
        <p:nvSpPr>
          <p:cNvPr id="7" name="TextBox 6">
            <a:extLst>
              <a:ext uri="{FF2B5EF4-FFF2-40B4-BE49-F238E27FC236}">
                <a16:creationId xmlns:a16="http://schemas.microsoft.com/office/drawing/2014/main" id="{9EF1ABCC-7D27-4445-B45C-B2F4447A0B7E}"/>
              </a:ext>
            </a:extLst>
          </p:cNvPr>
          <p:cNvSpPr txBox="1"/>
          <p:nvPr/>
        </p:nvSpPr>
        <p:spPr>
          <a:xfrm>
            <a:off x="6891250" y="3057001"/>
            <a:ext cx="1920240" cy="1384995"/>
          </a:xfrm>
          <a:prstGeom prst="rect">
            <a:avLst/>
          </a:prstGeom>
          <a:noFill/>
        </p:spPr>
        <p:txBody>
          <a:bodyPr wrap="square" lIns="0" tIns="0" rIns="0" bIns="0" rtlCol="0">
            <a:spAutoFit/>
          </a:bodyPr>
          <a:lstStyle/>
          <a:p>
            <a:pPr>
              <a:spcAft>
                <a:spcPts val="900"/>
              </a:spcAft>
            </a:pPr>
            <a:r>
              <a:rPr lang="en-US" sz="1800" dirty="0">
                <a:solidFill>
                  <a:srgbClr val="FF0000"/>
                </a:solidFill>
                <a:latin typeface="+mn-lt"/>
              </a:rPr>
              <a:t>Tip: </a:t>
            </a:r>
            <a:r>
              <a:rPr lang="en-US" sz="1800" dirty="0">
                <a:solidFill>
                  <a:schemeClr val="tx2"/>
                </a:solidFill>
                <a:latin typeface="+mn-lt"/>
              </a:rPr>
              <a:t>If there are no values on this table, then the spectrometer was not calibrated.</a:t>
            </a:r>
          </a:p>
        </p:txBody>
      </p:sp>
      <p:pic>
        <p:nvPicPr>
          <p:cNvPr id="11" name="Picture 10">
            <a:extLst>
              <a:ext uri="{FF2B5EF4-FFF2-40B4-BE49-F238E27FC236}">
                <a16:creationId xmlns:a16="http://schemas.microsoft.com/office/drawing/2014/main" id="{AFF874F2-31CF-4C6D-99DB-87B2BC484C43}"/>
              </a:ext>
            </a:extLst>
          </p:cNvPr>
          <p:cNvPicPr>
            <a:picLocks noChangeAspect="1"/>
          </p:cNvPicPr>
          <p:nvPr/>
        </p:nvPicPr>
        <p:blipFill>
          <a:blip r:embed="rId4"/>
          <a:stretch>
            <a:fillRect/>
          </a:stretch>
        </p:blipFill>
        <p:spPr>
          <a:xfrm>
            <a:off x="184434" y="2922154"/>
            <a:ext cx="3866877" cy="1668281"/>
          </a:xfrm>
          <a:prstGeom prst="rect">
            <a:avLst/>
          </a:prstGeom>
        </p:spPr>
      </p:pic>
      <p:sp>
        <p:nvSpPr>
          <p:cNvPr id="9" name="Rectangle 8">
            <a:extLst>
              <a:ext uri="{FF2B5EF4-FFF2-40B4-BE49-F238E27FC236}">
                <a16:creationId xmlns:a16="http://schemas.microsoft.com/office/drawing/2014/main" id="{BEA20A05-55C0-41BF-A8C4-4D431E8D42E5}"/>
              </a:ext>
            </a:extLst>
          </p:cNvPr>
          <p:cNvSpPr/>
          <p:nvPr/>
        </p:nvSpPr>
        <p:spPr>
          <a:xfrm>
            <a:off x="6189785" y="3196493"/>
            <a:ext cx="577246" cy="1245504"/>
          </a:xfrm>
          <a:prstGeom prst="rect">
            <a:avLst/>
          </a:prstGeom>
          <a:noFill/>
          <a:ln w="38100" cap="sq">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spTree>
    <p:extLst>
      <p:ext uri="{BB962C8B-B14F-4D97-AF65-F5344CB8AC3E}">
        <p14:creationId xmlns:p14="http://schemas.microsoft.com/office/powerpoint/2010/main" val="11833162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227F81-35EA-43DD-9F90-E830A6A90786}"/>
              </a:ext>
            </a:extLst>
          </p:cNvPr>
          <p:cNvSpPr>
            <a:spLocks noGrp="1"/>
          </p:cNvSpPr>
          <p:nvPr>
            <p:ph type="title"/>
          </p:nvPr>
        </p:nvSpPr>
        <p:spPr/>
        <p:txBody>
          <a:bodyPr/>
          <a:lstStyle/>
          <a:p>
            <a:r>
              <a:rPr lang="en-US" dirty="0"/>
              <a:t>Spectrometer Linearity</a:t>
            </a:r>
          </a:p>
        </p:txBody>
      </p:sp>
      <p:sp>
        <p:nvSpPr>
          <p:cNvPr id="5" name="Text Placeholder 4">
            <a:extLst>
              <a:ext uri="{FF2B5EF4-FFF2-40B4-BE49-F238E27FC236}">
                <a16:creationId xmlns:a16="http://schemas.microsoft.com/office/drawing/2014/main" id="{E8EB4F23-BFF2-4E4A-85FF-B53E6B1AE1AC}"/>
              </a:ext>
            </a:extLst>
          </p:cNvPr>
          <p:cNvSpPr>
            <a:spLocks noGrp="1"/>
          </p:cNvSpPr>
          <p:nvPr>
            <p:ph type="body" sz="quarter" idx="13"/>
          </p:nvPr>
        </p:nvSpPr>
        <p:spPr>
          <a:xfrm>
            <a:off x="457200" y="570722"/>
            <a:ext cx="7610400" cy="4134628"/>
          </a:xfrm>
        </p:spPr>
        <p:txBody>
          <a:bodyPr>
            <a:normAutofit/>
          </a:bodyPr>
          <a:lstStyle/>
          <a:p>
            <a:pPr marL="285750" indent="-285750">
              <a:buFont typeface="Arial" panose="020B0604020202020204" pitchFamily="34" charset="0"/>
              <a:buChar char="•"/>
            </a:pPr>
            <a:r>
              <a:rPr lang="en-US" sz="1400" dirty="0"/>
              <a:t>How linear between the number of electrons generated and the voltage produced of the pixels in the detector.</a:t>
            </a:r>
          </a:p>
          <a:p>
            <a:pPr marL="285750" indent="-285750">
              <a:buFont typeface="Arial" panose="020B0604020202020204" pitchFamily="34" charset="0"/>
              <a:buChar char="•"/>
            </a:pPr>
            <a:r>
              <a:rPr lang="en-US" sz="1400" dirty="0"/>
              <a:t>Electron-to-voltage nonlinearity results in slight, but detectable errors in the calculation of normalized values (absorbance, transmission or irradiance).</a:t>
            </a:r>
          </a:p>
        </p:txBody>
      </p:sp>
      <p:sp>
        <p:nvSpPr>
          <p:cNvPr id="11" name="TextBox 10">
            <a:extLst>
              <a:ext uri="{FF2B5EF4-FFF2-40B4-BE49-F238E27FC236}">
                <a16:creationId xmlns:a16="http://schemas.microsoft.com/office/drawing/2014/main" id="{68E75CFC-A0E8-493C-A62C-5B7C4113C9E9}"/>
              </a:ext>
            </a:extLst>
          </p:cNvPr>
          <p:cNvSpPr txBox="1"/>
          <p:nvPr/>
        </p:nvSpPr>
        <p:spPr>
          <a:xfrm>
            <a:off x="1510317" y="4213648"/>
            <a:ext cx="2020819" cy="184666"/>
          </a:xfrm>
          <a:prstGeom prst="rect">
            <a:avLst/>
          </a:prstGeom>
          <a:noFill/>
        </p:spPr>
        <p:txBody>
          <a:bodyPr wrap="square" lIns="0" tIns="0" rIns="0" bIns="0" rtlCol="0">
            <a:spAutoFit/>
          </a:bodyPr>
          <a:lstStyle/>
          <a:p>
            <a:pPr>
              <a:spcAft>
                <a:spcPts val="900"/>
              </a:spcAft>
            </a:pPr>
            <a:r>
              <a:rPr lang="en-US" sz="1200" dirty="0">
                <a:solidFill>
                  <a:schemeClr val="tx2"/>
                </a:solidFill>
                <a:latin typeface="+mn-lt"/>
              </a:rPr>
              <a:t>Fig. Response of a pixel</a:t>
            </a:r>
            <a:endParaRPr lang="en-US" sz="1200" b="1" dirty="0">
              <a:solidFill>
                <a:schemeClr val="tx2"/>
              </a:solidFill>
              <a:latin typeface="+mn-lt"/>
            </a:endParaRPr>
          </a:p>
        </p:txBody>
      </p:sp>
      <p:pic>
        <p:nvPicPr>
          <p:cNvPr id="2" name="Picture 1">
            <a:extLst>
              <a:ext uri="{FF2B5EF4-FFF2-40B4-BE49-F238E27FC236}">
                <a16:creationId xmlns:a16="http://schemas.microsoft.com/office/drawing/2014/main" id="{77F8A800-EDC2-4E57-AE9B-99939A8DCDB2}"/>
              </a:ext>
            </a:extLst>
          </p:cNvPr>
          <p:cNvPicPr>
            <a:picLocks noChangeAspect="1"/>
          </p:cNvPicPr>
          <p:nvPr/>
        </p:nvPicPr>
        <p:blipFill>
          <a:blip r:embed="rId3"/>
          <a:stretch>
            <a:fillRect/>
          </a:stretch>
        </p:blipFill>
        <p:spPr>
          <a:xfrm>
            <a:off x="234689" y="1544554"/>
            <a:ext cx="2998244" cy="1748406"/>
          </a:xfrm>
          <a:prstGeom prst="rect">
            <a:avLst/>
          </a:prstGeom>
        </p:spPr>
      </p:pic>
      <p:sp>
        <p:nvSpPr>
          <p:cNvPr id="12" name="TextBox 11">
            <a:extLst>
              <a:ext uri="{FF2B5EF4-FFF2-40B4-BE49-F238E27FC236}">
                <a16:creationId xmlns:a16="http://schemas.microsoft.com/office/drawing/2014/main" id="{3C4858E2-3505-4C16-8D41-C23B4F6114A2}"/>
              </a:ext>
            </a:extLst>
          </p:cNvPr>
          <p:cNvSpPr txBox="1"/>
          <p:nvPr/>
        </p:nvSpPr>
        <p:spPr>
          <a:xfrm>
            <a:off x="234689" y="3165645"/>
            <a:ext cx="2829225" cy="184666"/>
          </a:xfrm>
          <a:prstGeom prst="rect">
            <a:avLst/>
          </a:prstGeom>
          <a:noFill/>
        </p:spPr>
        <p:txBody>
          <a:bodyPr wrap="square" lIns="0" tIns="0" rIns="0" bIns="0" rtlCol="0">
            <a:spAutoFit/>
          </a:bodyPr>
          <a:lstStyle/>
          <a:p>
            <a:pPr>
              <a:spcAft>
                <a:spcPts val="900"/>
              </a:spcAft>
            </a:pPr>
            <a:r>
              <a:rPr lang="en-US" sz="1200" dirty="0">
                <a:solidFill>
                  <a:schemeClr val="tx2"/>
                </a:solidFill>
                <a:latin typeface="+mn-lt"/>
              </a:rPr>
              <a:t>Fig. Parts of a Charged-Coupled Device</a:t>
            </a:r>
            <a:endParaRPr lang="en-US" sz="1200" b="1" dirty="0">
              <a:solidFill>
                <a:schemeClr val="tx2"/>
              </a:solidFill>
              <a:latin typeface="+mn-lt"/>
            </a:endParaRPr>
          </a:p>
        </p:txBody>
      </p:sp>
      <p:pic>
        <p:nvPicPr>
          <p:cNvPr id="3" name="Picture 2">
            <a:extLst>
              <a:ext uri="{FF2B5EF4-FFF2-40B4-BE49-F238E27FC236}">
                <a16:creationId xmlns:a16="http://schemas.microsoft.com/office/drawing/2014/main" id="{E9C04979-2D94-43BB-A3FB-2BD9F783D5A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5166" y="3350311"/>
            <a:ext cx="2203050" cy="1757753"/>
          </a:xfrm>
          <a:prstGeom prst="rect">
            <a:avLst/>
          </a:prstGeom>
        </p:spPr>
      </p:pic>
      <p:pic>
        <p:nvPicPr>
          <p:cNvPr id="7" name="Picture 6">
            <a:extLst>
              <a:ext uri="{FF2B5EF4-FFF2-40B4-BE49-F238E27FC236}">
                <a16:creationId xmlns:a16="http://schemas.microsoft.com/office/drawing/2014/main" id="{891FAD87-439B-4200-9F4E-DEA2F73916D2}"/>
              </a:ext>
            </a:extLst>
          </p:cNvPr>
          <p:cNvPicPr>
            <a:picLocks noChangeAspect="1"/>
          </p:cNvPicPr>
          <p:nvPr/>
        </p:nvPicPr>
        <p:blipFill>
          <a:blip r:embed="rId5"/>
          <a:stretch>
            <a:fillRect/>
          </a:stretch>
        </p:blipFill>
        <p:spPr>
          <a:xfrm>
            <a:off x="3326536" y="1927648"/>
            <a:ext cx="2726267" cy="2286000"/>
          </a:xfrm>
          <a:prstGeom prst="rect">
            <a:avLst/>
          </a:prstGeom>
        </p:spPr>
      </p:pic>
      <p:pic>
        <p:nvPicPr>
          <p:cNvPr id="8" name="Picture 7">
            <a:extLst>
              <a:ext uri="{FF2B5EF4-FFF2-40B4-BE49-F238E27FC236}">
                <a16:creationId xmlns:a16="http://schemas.microsoft.com/office/drawing/2014/main" id="{88F308E9-2947-4F99-B8AE-BB483C9B0F90}"/>
              </a:ext>
            </a:extLst>
          </p:cNvPr>
          <p:cNvPicPr>
            <a:picLocks noChangeAspect="1"/>
          </p:cNvPicPr>
          <p:nvPr/>
        </p:nvPicPr>
        <p:blipFill>
          <a:blip r:embed="rId6"/>
          <a:stretch>
            <a:fillRect/>
          </a:stretch>
        </p:blipFill>
        <p:spPr>
          <a:xfrm>
            <a:off x="6179959" y="1927648"/>
            <a:ext cx="2835323" cy="2286000"/>
          </a:xfrm>
          <a:prstGeom prst="rect">
            <a:avLst/>
          </a:prstGeom>
        </p:spPr>
      </p:pic>
      <p:sp>
        <p:nvSpPr>
          <p:cNvPr id="14" name="TextBox 13">
            <a:extLst>
              <a:ext uri="{FF2B5EF4-FFF2-40B4-BE49-F238E27FC236}">
                <a16:creationId xmlns:a16="http://schemas.microsoft.com/office/drawing/2014/main" id="{19CB435A-EE3C-4301-A69E-8D9C199E7FE3}"/>
              </a:ext>
            </a:extLst>
          </p:cNvPr>
          <p:cNvSpPr txBox="1"/>
          <p:nvPr/>
        </p:nvSpPr>
        <p:spPr>
          <a:xfrm>
            <a:off x="3326536" y="1599983"/>
            <a:ext cx="4440318" cy="215444"/>
          </a:xfrm>
          <a:prstGeom prst="rect">
            <a:avLst/>
          </a:prstGeom>
          <a:noFill/>
        </p:spPr>
        <p:txBody>
          <a:bodyPr wrap="none" lIns="0" tIns="0" rIns="0" bIns="0" rtlCol="0">
            <a:spAutoFit/>
          </a:bodyPr>
          <a:lstStyle/>
          <a:p>
            <a:pPr>
              <a:spcAft>
                <a:spcPts val="900"/>
              </a:spcAft>
            </a:pPr>
            <a:r>
              <a:rPr lang="en-US" sz="1400" dirty="0">
                <a:solidFill>
                  <a:srgbClr val="FF0000"/>
                </a:solidFill>
                <a:latin typeface="+mn-lt"/>
              </a:rPr>
              <a:t>7</a:t>
            </a:r>
            <a:r>
              <a:rPr lang="en-US" sz="1400" baseline="30000" dirty="0">
                <a:solidFill>
                  <a:srgbClr val="FF0000"/>
                </a:solidFill>
                <a:latin typeface="+mn-lt"/>
              </a:rPr>
              <a:t>th</a:t>
            </a:r>
            <a:r>
              <a:rPr lang="en-US" sz="1400" dirty="0">
                <a:solidFill>
                  <a:srgbClr val="FF0000"/>
                </a:solidFill>
                <a:latin typeface="+mn-lt"/>
              </a:rPr>
              <a:t> order polynomial regression fit is stored in EEPROM.</a:t>
            </a:r>
          </a:p>
        </p:txBody>
      </p:sp>
      <p:cxnSp>
        <p:nvCxnSpPr>
          <p:cNvPr id="10" name="Straight Arrow Connector 9">
            <a:extLst>
              <a:ext uri="{FF2B5EF4-FFF2-40B4-BE49-F238E27FC236}">
                <a16:creationId xmlns:a16="http://schemas.microsoft.com/office/drawing/2014/main" id="{E2F71FA5-0452-482F-842E-126B0267E541}"/>
              </a:ext>
            </a:extLst>
          </p:cNvPr>
          <p:cNvCxnSpPr/>
          <p:nvPr/>
        </p:nvCxnSpPr>
        <p:spPr>
          <a:xfrm flipV="1">
            <a:off x="4766034" y="1796126"/>
            <a:ext cx="273538" cy="52193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77EA38D-D75E-42CD-BBA2-AD3B19C665D7}"/>
              </a:ext>
            </a:extLst>
          </p:cNvPr>
          <p:cNvSpPr txBox="1"/>
          <p:nvPr/>
        </p:nvSpPr>
        <p:spPr>
          <a:xfrm>
            <a:off x="4724195" y="4348430"/>
            <a:ext cx="3111878" cy="276999"/>
          </a:xfrm>
          <a:prstGeom prst="rect">
            <a:avLst/>
          </a:prstGeom>
          <a:noFill/>
        </p:spPr>
        <p:txBody>
          <a:bodyPr wrap="none" lIns="0" tIns="0" rIns="0" bIns="0" rtlCol="0">
            <a:spAutoFit/>
          </a:bodyPr>
          <a:lstStyle/>
          <a:p>
            <a:pPr>
              <a:spcAft>
                <a:spcPts val="900"/>
              </a:spcAft>
            </a:pPr>
            <a:r>
              <a:rPr lang="en-US" sz="1800" b="1" dirty="0">
                <a:solidFill>
                  <a:srgbClr val="FF0000"/>
                </a:solidFill>
                <a:latin typeface="+mn-lt"/>
              </a:rPr>
              <a:t>This is done by </a:t>
            </a:r>
            <a:r>
              <a:rPr lang="en-US" b="1" dirty="0">
                <a:solidFill>
                  <a:srgbClr val="FF0000"/>
                </a:solidFill>
                <a:latin typeface="+mn-lt"/>
              </a:rPr>
              <a:t>the </a:t>
            </a:r>
            <a:r>
              <a:rPr lang="en-US" b="1" dirty="0" err="1">
                <a:solidFill>
                  <a:srgbClr val="FF0000"/>
                </a:solidFill>
                <a:latin typeface="+mn-lt"/>
              </a:rPr>
              <a:t>Avantes</a:t>
            </a:r>
            <a:r>
              <a:rPr lang="en-US" b="1" dirty="0">
                <a:solidFill>
                  <a:srgbClr val="FF0000"/>
                </a:solidFill>
                <a:latin typeface="+mn-lt"/>
              </a:rPr>
              <a:t>!</a:t>
            </a:r>
            <a:endParaRPr lang="en-US" sz="1800" b="1" dirty="0">
              <a:solidFill>
                <a:srgbClr val="FF0000"/>
              </a:solidFill>
              <a:latin typeface="+mn-lt"/>
            </a:endParaRPr>
          </a:p>
        </p:txBody>
      </p:sp>
      <p:sp>
        <p:nvSpPr>
          <p:cNvPr id="13" name="TextBox 12">
            <a:extLst>
              <a:ext uri="{FF2B5EF4-FFF2-40B4-BE49-F238E27FC236}">
                <a16:creationId xmlns:a16="http://schemas.microsoft.com/office/drawing/2014/main" id="{05845007-8F92-4B64-994B-48368BAD95AE}"/>
              </a:ext>
            </a:extLst>
          </p:cNvPr>
          <p:cNvSpPr txBox="1"/>
          <p:nvPr/>
        </p:nvSpPr>
        <p:spPr>
          <a:xfrm>
            <a:off x="4378784" y="4659184"/>
            <a:ext cx="3911327" cy="276999"/>
          </a:xfrm>
          <a:prstGeom prst="rect">
            <a:avLst/>
          </a:prstGeom>
          <a:noFill/>
        </p:spPr>
        <p:txBody>
          <a:bodyPr wrap="none" lIns="0" tIns="0" rIns="0" bIns="0" rtlCol="0">
            <a:spAutoFit/>
          </a:bodyPr>
          <a:lstStyle/>
          <a:p>
            <a:pPr>
              <a:spcAft>
                <a:spcPts val="900"/>
              </a:spcAft>
            </a:pPr>
            <a:r>
              <a:rPr lang="en-US" sz="1800" b="1" dirty="0">
                <a:solidFill>
                  <a:srgbClr val="FF0000"/>
                </a:solidFill>
                <a:latin typeface="+mn-lt"/>
              </a:rPr>
              <a:t>Calibration data stores in EEPROM</a:t>
            </a:r>
            <a:r>
              <a:rPr lang="en-US" b="1" dirty="0">
                <a:solidFill>
                  <a:srgbClr val="FF0000"/>
                </a:solidFill>
                <a:latin typeface="+mn-lt"/>
              </a:rPr>
              <a:t>!</a:t>
            </a:r>
            <a:endParaRPr lang="en-US" sz="1800" b="1" dirty="0">
              <a:solidFill>
                <a:srgbClr val="FF0000"/>
              </a:solidFill>
              <a:latin typeface="+mn-lt"/>
            </a:endParaRPr>
          </a:p>
        </p:txBody>
      </p:sp>
      <p:sp>
        <p:nvSpPr>
          <p:cNvPr id="6" name="TextBox 5">
            <a:extLst>
              <a:ext uri="{FF2B5EF4-FFF2-40B4-BE49-F238E27FC236}">
                <a16:creationId xmlns:a16="http://schemas.microsoft.com/office/drawing/2014/main" id="{5BE5CB8A-3E24-4C1D-BDE0-4AD7A6E6AA2A}"/>
              </a:ext>
            </a:extLst>
          </p:cNvPr>
          <p:cNvSpPr txBox="1"/>
          <p:nvPr/>
        </p:nvSpPr>
        <p:spPr>
          <a:xfrm rot="16200000">
            <a:off x="2545391" y="2882304"/>
            <a:ext cx="1786824" cy="184666"/>
          </a:xfrm>
          <a:prstGeom prst="rect">
            <a:avLst/>
          </a:prstGeom>
          <a:noFill/>
        </p:spPr>
        <p:txBody>
          <a:bodyPr wrap="square" lIns="0" tIns="0" rIns="0" bIns="0" rtlCol="0">
            <a:spAutoFit/>
          </a:bodyPr>
          <a:lstStyle/>
          <a:p>
            <a:pPr algn="ctr">
              <a:spcAft>
                <a:spcPts val="900"/>
              </a:spcAft>
            </a:pPr>
            <a:r>
              <a:rPr lang="en-US" sz="1200" dirty="0">
                <a:solidFill>
                  <a:srgbClr val="000000"/>
                </a:solidFill>
                <a:latin typeface="+mn-lt"/>
              </a:rPr>
              <a:t>Normalized count/sec</a:t>
            </a:r>
          </a:p>
        </p:txBody>
      </p:sp>
      <p:sp>
        <p:nvSpPr>
          <p:cNvPr id="16" name="TextBox 15">
            <a:extLst>
              <a:ext uri="{FF2B5EF4-FFF2-40B4-BE49-F238E27FC236}">
                <a16:creationId xmlns:a16="http://schemas.microsoft.com/office/drawing/2014/main" id="{067E904F-9C7A-4F86-B8E6-4F594272608E}"/>
              </a:ext>
            </a:extLst>
          </p:cNvPr>
          <p:cNvSpPr txBox="1"/>
          <p:nvPr/>
        </p:nvSpPr>
        <p:spPr>
          <a:xfrm rot="16200000">
            <a:off x="5377256" y="2891552"/>
            <a:ext cx="1786824" cy="184666"/>
          </a:xfrm>
          <a:prstGeom prst="rect">
            <a:avLst/>
          </a:prstGeom>
          <a:noFill/>
        </p:spPr>
        <p:txBody>
          <a:bodyPr wrap="square" lIns="0" tIns="0" rIns="0" bIns="0" rtlCol="0">
            <a:spAutoFit/>
          </a:bodyPr>
          <a:lstStyle/>
          <a:p>
            <a:pPr algn="ctr">
              <a:spcAft>
                <a:spcPts val="900"/>
              </a:spcAft>
            </a:pPr>
            <a:r>
              <a:rPr lang="en-US" sz="1200" dirty="0">
                <a:solidFill>
                  <a:srgbClr val="000000"/>
                </a:solidFill>
                <a:latin typeface="+mn-lt"/>
              </a:rPr>
              <a:t>Normalized count/sec</a:t>
            </a:r>
          </a:p>
        </p:txBody>
      </p:sp>
    </p:spTree>
    <p:extLst>
      <p:ext uri="{BB962C8B-B14F-4D97-AF65-F5344CB8AC3E}">
        <p14:creationId xmlns:p14="http://schemas.microsoft.com/office/powerpoint/2010/main" val="1813244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7E6BFE-E3C9-45C3-AE6B-3AAC03FC02B5}"/>
              </a:ext>
            </a:extLst>
          </p:cNvPr>
          <p:cNvSpPr>
            <a:spLocks noGrp="1"/>
          </p:cNvSpPr>
          <p:nvPr>
            <p:ph type="title"/>
          </p:nvPr>
        </p:nvSpPr>
        <p:spPr/>
        <p:txBody>
          <a:bodyPr/>
          <a:lstStyle/>
          <a:p>
            <a:r>
              <a:rPr lang="en-US" dirty="0"/>
              <a:t>Spectrum Non-linearity Correction In Task #611</a:t>
            </a:r>
          </a:p>
        </p:txBody>
      </p:sp>
      <p:sp>
        <p:nvSpPr>
          <p:cNvPr id="7" name="Rectangle 6">
            <a:extLst>
              <a:ext uri="{FF2B5EF4-FFF2-40B4-BE49-F238E27FC236}">
                <a16:creationId xmlns:a16="http://schemas.microsoft.com/office/drawing/2014/main" id="{0CC08A77-3D30-4570-A41A-00EFF2E97A2E}"/>
              </a:ext>
            </a:extLst>
          </p:cNvPr>
          <p:cNvSpPr/>
          <p:nvPr/>
        </p:nvSpPr>
        <p:spPr>
          <a:xfrm>
            <a:off x="990600" y="2386505"/>
            <a:ext cx="7543800" cy="259045"/>
          </a:xfrm>
          <a:prstGeom prst="rect">
            <a:avLst/>
          </a:prstGeom>
        </p:spPr>
        <p:txBody>
          <a:bodyPr wrap="square">
            <a:spAutoFit/>
          </a:bodyPr>
          <a:lstStyle/>
          <a:p>
            <a:pPr marL="0" marR="0">
              <a:lnSpc>
                <a:spcPts val="1300"/>
              </a:lnSpc>
              <a:spcBef>
                <a:spcPts val="0"/>
              </a:spcBef>
              <a:spcAft>
                <a:spcPts val="0"/>
              </a:spcAft>
            </a:pPr>
            <a:r>
              <a:rPr lang="en-US" i="1" dirty="0">
                <a:latin typeface="Arial" panose="020B0604020202020204" pitchFamily="34" charset="0"/>
                <a:ea typeface="Times New Roman" panose="02020603050405020304" pitchFamily="18" charset="0"/>
                <a:cs typeface="Times New Roman" panose="02020603050405020304" pitchFamily="18" charset="0"/>
              </a:rPr>
              <a:t>Q</a:t>
            </a:r>
            <a:r>
              <a:rPr lang="en-US" i="1" baseline="-25000" dirty="0">
                <a:latin typeface="Arial" panose="020B0604020202020204" pitchFamily="34" charset="0"/>
                <a:ea typeface="Times New Roman" panose="02020603050405020304" pitchFamily="18" charset="0"/>
                <a:cs typeface="Times New Roman" panose="02020603050405020304" pitchFamily="18" charset="0"/>
              </a:rPr>
              <a:t>i</a:t>
            </a:r>
            <a:r>
              <a:rPr lang="en-US" i="1" dirty="0">
                <a:latin typeface="Arial" panose="020B0604020202020204" pitchFamily="34" charset="0"/>
                <a:ea typeface="Times New Roman" panose="02020603050405020304" pitchFamily="18" charset="0"/>
                <a:cs typeface="Times New Roman" panose="02020603050405020304" pitchFamily="18" charset="0"/>
              </a:rPr>
              <a:t> = C</a:t>
            </a:r>
            <a:r>
              <a:rPr lang="en-US" i="1" baseline="-25000" dirty="0">
                <a:latin typeface="Arial" panose="020B0604020202020204" pitchFamily="34" charset="0"/>
                <a:ea typeface="Times New Roman" panose="02020603050405020304" pitchFamily="18" charset="0"/>
                <a:cs typeface="Times New Roman" panose="02020603050405020304" pitchFamily="18" charset="0"/>
              </a:rPr>
              <a:t>0</a:t>
            </a:r>
            <a:r>
              <a:rPr lang="en-US" i="1" dirty="0">
                <a:latin typeface="Arial" panose="020B0604020202020204" pitchFamily="34" charset="0"/>
                <a:ea typeface="Times New Roman" panose="02020603050405020304" pitchFamily="18" charset="0"/>
                <a:cs typeface="Times New Roman" panose="02020603050405020304" pitchFamily="18" charset="0"/>
              </a:rPr>
              <a:t> + C</a:t>
            </a:r>
            <a:r>
              <a:rPr lang="en-US" i="1" baseline="-25000" dirty="0">
                <a:latin typeface="Arial" panose="020B0604020202020204" pitchFamily="34" charset="0"/>
                <a:ea typeface="Times New Roman" panose="02020603050405020304" pitchFamily="18" charset="0"/>
                <a:cs typeface="Times New Roman" panose="02020603050405020304" pitchFamily="18" charset="0"/>
              </a:rPr>
              <a:t>1</a:t>
            </a:r>
            <a:r>
              <a:rPr lang="en-US" i="1" dirty="0">
                <a:latin typeface="Arial" panose="020B0604020202020204" pitchFamily="34" charset="0"/>
                <a:ea typeface="Times New Roman" panose="02020603050405020304" pitchFamily="18" charset="0"/>
                <a:cs typeface="Times New Roman" panose="02020603050405020304" pitchFamily="18" charset="0"/>
              </a:rPr>
              <a:t> </a:t>
            </a:r>
            <a:r>
              <a:rPr lang="en-US" i="1" dirty="0" err="1">
                <a:latin typeface="Arial" panose="020B0604020202020204" pitchFamily="34" charset="0"/>
                <a:ea typeface="Times New Roman" panose="02020603050405020304" pitchFamily="18" charset="0"/>
                <a:cs typeface="Times New Roman" panose="02020603050405020304" pitchFamily="18" charset="0"/>
              </a:rPr>
              <a:t>T</a:t>
            </a:r>
            <a:r>
              <a:rPr lang="en-US" i="1" baseline="-25000" dirty="0" err="1">
                <a:latin typeface="Arial" panose="020B0604020202020204" pitchFamily="34" charset="0"/>
                <a:ea typeface="Times New Roman" panose="02020603050405020304" pitchFamily="18" charset="0"/>
                <a:cs typeface="Times New Roman" panose="02020603050405020304" pitchFamily="18" charset="0"/>
              </a:rPr>
              <a:t>i</a:t>
            </a:r>
            <a:r>
              <a:rPr lang="en-US" i="1" dirty="0">
                <a:latin typeface="Arial" panose="020B0604020202020204" pitchFamily="34" charset="0"/>
                <a:ea typeface="Times New Roman" panose="02020603050405020304" pitchFamily="18" charset="0"/>
                <a:cs typeface="Times New Roman" panose="02020603050405020304" pitchFamily="18" charset="0"/>
              </a:rPr>
              <a:t> + C</a:t>
            </a:r>
            <a:r>
              <a:rPr lang="en-US" i="1" baseline="-25000" dirty="0">
                <a:latin typeface="Arial" panose="020B0604020202020204" pitchFamily="34" charset="0"/>
                <a:ea typeface="Times New Roman" panose="02020603050405020304" pitchFamily="18" charset="0"/>
                <a:cs typeface="Times New Roman" panose="02020603050405020304" pitchFamily="18" charset="0"/>
              </a:rPr>
              <a:t>2</a:t>
            </a:r>
            <a:r>
              <a:rPr lang="en-US" i="1" dirty="0">
                <a:latin typeface="Arial" panose="020B0604020202020204" pitchFamily="34" charset="0"/>
                <a:ea typeface="Times New Roman" panose="02020603050405020304" pitchFamily="18" charset="0"/>
                <a:cs typeface="Times New Roman" panose="02020603050405020304" pitchFamily="18" charset="0"/>
              </a:rPr>
              <a:t> T</a:t>
            </a:r>
            <a:r>
              <a:rPr lang="en-US" i="1" baseline="-25000" dirty="0">
                <a:latin typeface="Arial" panose="020B0604020202020204" pitchFamily="34" charset="0"/>
                <a:ea typeface="Times New Roman" panose="02020603050405020304" pitchFamily="18" charset="0"/>
                <a:cs typeface="Times New Roman" panose="02020603050405020304" pitchFamily="18" charset="0"/>
              </a:rPr>
              <a:t>i</a:t>
            </a:r>
            <a:r>
              <a:rPr lang="en-US" i="1" baseline="30000" dirty="0">
                <a:latin typeface="Arial" panose="020B0604020202020204" pitchFamily="34" charset="0"/>
                <a:ea typeface="Times New Roman" panose="02020603050405020304" pitchFamily="18" charset="0"/>
                <a:cs typeface="Times New Roman" panose="02020603050405020304" pitchFamily="18" charset="0"/>
              </a:rPr>
              <a:t>2</a:t>
            </a:r>
            <a:r>
              <a:rPr lang="en-US" i="1" dirty="0">
                <a:latin typeface="Arial" panose="020B0604020202020204" pitchFamily="34" charset="0"/>
                <a:ea typeface="Times New Roman" panose="02020603050405020304" pitchFamily="18" charset="0"/>
                <a:cs typeface="Times New Roman" panose="02020603050405020304" pitchFamily="18" charset="0"/>
              </a:rPr>
              <a:t> + + C</a:t>
            </a:r>
            <a:r>
              <a:rPr lang="en-US" i="1" baseline="-25000" dirty="0">
                <a:latin typeface="Arial" panose="020B0604020202020204" pitchFamily="34" charset="0"/>
                <a:ea typeface="Times New Roman" panose="02020603050405020304" pitchFamily="18" charset="0"/>
                <a:cs typeface="Times New Roman" panose="02020603050405020304" pitchFamily="18" charset="0"/>
              </a:rPr>
              <a:t>3</a:t>
            </a:r>
            <a:r>
              <a:rPr lang="en-US" i="1" dirty="0">
                <a:latin typeface="Arial" panose="020B0604020202020204" pitchFamily="34" charset="0"/>
                <a:ea typeface="Times New Roman" panose="02020603050405020304" pitchFamily="18" charset="0"/>
                <a:cs typeface="Times New Roman" panose="02020603050405020304" pitchFamily="18" charset="0"/>
              </a:rPr>
              <a:t> T</a:t>
            </a:r>
            <a:r>
              <a:rPr lang="en-US" i="1" baseline="-25000" dirty="0">
                <a:latin typeface="Arial" panose="020B0604020202020204" pitchFamily="34" charset="0"/>
                <a:ea typeface="Times New Roman" panose="02020603050405020304" pitchFamily="18" charset="0"/>
                <a:cs typeface="Times New Roman" panose="02020603050405020304" pitchFamily="18" charset="0"/>
              </a:rPr>
              <a:t>i</a:t>
            </a:r>
            <a:r>
              <a:rPr lang="en-US" i="1" baseline="30000" dirty="0">
                <a:latin typeface="Arial" panose="020B0604020202020204" pitchFamily="34" charset="0"/>
                <a:ea typeface="Times New Roman" panose="02020603050405020304" pitchFamily="18" charset="0"/>
                <a:cs typeface="Times New Roman" panose="02020603050405020304" pitchFamily="18" charset="0"/>
              </a:rPr>
              <a:t>3</a:t>
            </a:r>
            <a:r>
              <a:rPr lang="en-US" i="1" dirty="0">
                <a:latin typeface="Arial" panose="020B0604020202020204" pitchFamily="34" charset="0"/>
                <a:ea typeface="Times New Roman" panose="02020603050405020304" pitchFamily="18" charset="0"/>
                <a:cs typeface="Times New Roman" panose="02020603050405020304" pitchFamily="18" charset="0"/>
              </a:rPr>
              <a:t> + + C</a:t>
            </a:r>
            <a:r>
              <a:rPr lang="en-US" i="1" baseline="-25000" dirty="0">
                <a:latin typeface="Arial" panose="020B0604020202020204" pitchFamily="34" charset="0"/>
                <a:ea typeface="Times New Roman" panose="02020603050405020304" pitchFamily="18" charset="0"/>
                <a:cs typeface="Times New Roman" panose="02020603050405020304" pitchFamily="18" charset="0"/>
              </a:rPr>
              <a:t>4</a:t>
            </a:r>
            <a:r>
              <a:rPr lang="en-US" i="1" dirty="0">
                <a:latin typeface="Arial" panose="020B0604020202020204" pitchFamily="34" charset="0"/>
                <a:ea typeface="Times New Roman" panose="02020603050405020304" pitchFamily="18" charset="0"/>
                <a:cs typeface="Times New Roman" panose="02020603050405020304" pitchFamily="18" charset="0"/>
              </a:rPr>
              <a:t> T</a:t>
            </a:r>
            <a:r>
              <a:rPr lang="en-US" i="1" baseline="-25000" dirty="0">
                <a:latin typeface="Arial" panose="020B0604020202020204" pitchFamily="34" charset="0"/>
                <a:ea typeface="Times New Roman" panose="02020603050405020304" pitchFamily="18" charset="0"/>
                <a:cs typeface="Times New Roman" panose="02020603050405020304" pitchFamily="18" charset="0"/>
              </a:rPr>
              <a:t>i</a:t>
            </a:r>
            <a:r>
              <a:rPr lang="en-US" i="1" baseline="30000" dirty="0">
                <a:latin typeface="Arial" panose="020B0604020202020204" pitchFamily="34" charset="0"/>
                <a:ea typeface="Times New Roman" panose="02020603050405020304" pitchFamily="18" charset="0"/>
                <a:cs typeface="Times New Roman" panose="02020603050405020304" pitchFamily="18" charset="0"/>
              </a:rPr>
              <a:t>4</a:t>
            </a:r>
            <a:r>
              <a:rPr lang="en-US" i="1" dirty="0">
                <a:latin typeface="Arial" panose="020B0604020202020204" pitchFamily="34" charset="0"/>
                <a:ea typeface="Times New Roman" panose="02020603050405020304" pitchFamily="18" charset="0"/>
                <a:cs typeface="Times New Roman" panose="02020603050405020304" pitchFamily="18" charset="0"/>
              </a:rPr>
              <a:t> + C</a:t>
            </a:r>
            <a:r>
              <a:rPr lang="en-US" i="1" baseline="-25000" dirty="0">
                <a:latin typeface="Arial" panose="020B0604020202020204" pitchFamily="34" charset="0"/>
                <a:ea typeface="Times New Roman" panose="02020603050405020304" pitchFamily="18" charset="0"/>
                <a:cs typeface="Times New Roman" panose="02020603050405020304" pitchFamily="18" charset="0"/>
              </a:rPr>
              <a:t>5</a:t>
            </a:r>
            <a:r>
              <a:rPr lang="en-US" i="1" dirty="0">
                <a:latin typeface="Arial" panose="020B0604020202020204" pitchFamily="34" charset="0"/>
                <a:ea typeface="Times New Roman" panose="02020603050405020304" pitchFamily="18" charset="0"/>
                <a:cs typeface="Times New Roman" panose="02020603050405020304" pitchFamily="18" charset="0"/>
              </a:rPr>
              <a:t> T</a:t>
            </a:r>
            <a:r>
              <a:rPr lang="en-US" i="1" baseline="-25000" dirty="0">
                <a:latin typeface="Arial" panose="020B0604020202020204" pitchFamily="34" charset="0"/>
                <a:ea typeface="Times New Roman" panose="02020603050405020304" pitchFamily="18" charset="0"/>
                <a:cs typeface="Times New Roman" panose="02020603050405020304" pitchFamily="18" charset="0"/>
              </a:rPr>
              <a:t>i</a:t>
            </a:r>
            <a:r>
              <a:rPr lang="en-US" i="1" baseline="30000" dirty="0">
                <a:latin typeface="Arial" panose="020B0604020202020204" pitchFamily="34" charset="0"/>
                <a:ea typeface="Times New Roman" panose="02020603050405020304" pitchFamily="18" charset="0"/>
                <a:cs typeface="Times New Roman" panose="02020603050405020304" pitchFamily="18" charset="0"/>
              </a:rPr>
              <a:t>5</a:t>
            </a:r>
            <a:r>
              <a:rPr lang="en-US" i="1" dirty="0">
                <a:latin typeface="Arial" panose="020B0604020202020204" pitchFamily="34" charset="0"/>
                <a:ea typeface="Times New Roman" panose="02020603050405020304" pitchFamily="18" charset="0"/>
                <a:cs typeface="Times New Roman" panose="02020603050405020304" pitchFamily="18" charset="0"/>
              </a:rPr>
              <a:t> + + C</a:t>
            </a:r>
            <a:r>
              <a:rPr lang="en-US" i="1" baseline="-25000" dirty="0">
                <a:latin typeface="Arial" panose="020B0604020202020204" pitchFamily="34" charset="0"/>
                <a:ea typeface="Times New Roman" panose="02020603050405020304" pitchFamily="18" charset="0"/>
                <a:cs typeface="Times New Roman" panose="02020603050405020304" pitchFamily="18" charset="0"/>
              </a:rPr>
              <a:t>6</a:t>
            </a:r>
            <a:r>
              <a:rPr lang="en-US" i="1" dirty="0">
                <a:latin typeface="Arial" panose="020B0604020202020204" pitchFamily="34" charset="0"/>
                <a:ea typeface="Times New Roman" panose="02020603050405020304" pitchFamily="18" charset="0"/>
                <a:cs typeface="Times New Roman" panose="02020603050405020304" pitchFamily="18" charset="0"/>
              </a:rPr>
              <a:t> T</a:t>
            </a:r>
            <a:r>
              <a:rPr lang="en-US" i="1" baseline="-25000" dirty="0">
                <a:latin typeface="Arial" panose="020B0604020202020204" pitchFamily="34" charset="0"/>
                <a:ea typeface="Times New Roman" panose="02020603050405020304" pitchFamily="18" charset="0"/>
                <a:cs typeface="Times New Roman" panose="02020603050405020304" pitchFamily="18" charset="0"/>
              </a:rPr>
              <a:t>i</a:t>
            </a:r>
            <a:r>
              <a:rPr lang="en-US" i="1" baseline="30000" dirty="0">
                <a:latin typeface="Arial" panose="020B0604020202020204" pitchFamily="34" charset="0"/>
                <a:ea typeface="Times New Roman" panose="02020603050405020304" pitchFamily="18" charset="0"/>
                <a:cs typeface="Times New Roman" panose="02020603050405020304" pitchFamily="18" charset="0"/>
              </a:rPr>
              <a:t>6</a:t>
            </a:r>
            <a:r>
              <a:rPr lang="en-US" i="1" dirty="0">
                <a:latin typeface="Arial" panose="020B0604020202020204" pitchFamily="34" charset="0"/>
                <a:ea typeface="Times New Roman" panose="02020603050405020304" pitchFamily="18" charset="0"/>
                <a:cs typeface="Times New Roman" panose="02020603050405020304" pitchFamily="18" charset="0"/>
              </a:rPr>
              <a:t> + + C</a:t>
            </a:r>
            <a:r>
              <a:rPr lang="en-US" i="1" baseline="-25000" dirty="0">
                <a:latin typeface="Arial" panose="020B0604020202020204" pitchFamily="34" charset="0"/>
                <a:ea typeface="Times New Roman" panose="02020603050405020304" pitchFamily="18" charset="0"/>
                <a:cs typeface="Times New Roman" panose="02020603050405020304" pitchFamily="18" charset="0"/>
              </a:rPr>
              <a:t>7</a:t>
            </a:r>
            <a:r>
              <a:rPr lang="en-US" i="1" dirty="0">
                <a:latin typeface="Arial" panose="020B0604020202020204" pitchFamily="34" charset="0"/>
                <a:ea typeface="Times New Roman" panose="02020603050405020304" pitchFamily="18" charset="0"/>
                <a:cs typeface="Times New Roman" panose="02020603050405020304" pitchFamily="18" charset="0"/>
              </a:rPr>
              <a:t> T</a:t>
            </a:r>
            <a:r>
              <a:rPr lang="en-US" i="1" baseline="-25000" dirty="0">
                <a:latin typeface="Arial" panose="020B0604020202020204" pitchFamily="34" charset="0"/>
                <a:ea typeface="Times New Roman" panose="02020603050405020304" pitchFamily="18" charset="0"/>
                <a:cs typeface="Times New Roman" panose="02020603050405020304" pitchFamily="18" charset="0"/>
              </a:rPr>
              <a:t>i</a:t>
            </a:r>
            <a:r>
              <a:rPr lang="en-US" i="1" baseline="30000" dirty="0">
                <a:latin typeface="Arial" panose="020B0604020202020204" pitchFamily="34" charset="0"/>
                <a:ea typeface="Times New Roman" panose="02020603050405020304" pitchFamily="18" charset="0"/>
                <a:cs typeface="Times New Roman" panose="02020603050405020304" pitchFamily="18" charset="0"/>
              </a:rPr>
              <a:t>7</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7029EE2B-85EA-45A9-A79A-7E0B70551C3E}"/>
              </a:ext>
            </a:extLst>
          </p:cNvPr>
          <p:cNvSpPr/>
          <p:nvPr/>
        </p:nvSpPr>
        <p:spPr>
          <a:xfrm>
            <a:off x="3657600" y="4083382"/>
            <a:ext cx="1266757" cy="259045"/>
          </a:xfrm>
          <a:prstGeom prst="rect">
            <a:avLst/>
          </a:prstGeom>
        </p:spPr>
        <p:txBody>
          <a:bodyPr wrap="none">
            <a:spAutoFit/>
          </a:bodyPr>
          <a:lstStyle/>
          <a:p>
            <a:pPr marL="0" marR="0">
              <a:lnSpc>
                <a:spcPts val="1300"/>
              </a:lnSpc>
              <a:spcBef>
                <a:spcPts val="0"/>
              </a:spcBef>
              <a:spcAft>
                <a:spcPts val="0"/>
              </a:spcAft>
            </a:pPr>
            <a:r>
              <a:rPr lang="en-US" i="1" dirty="0">
                <a:latin typeface="Arial" panose="020B0604020202020204" pitchFamily="34" charset="0"/>
                <a:ea typeface="Times New Roman" panose="02020603050405020304" pitchFamily="18" charset="0"/>
                <a:cs typeface="Times New Roman" panose="02020603050405020304" pitchFamily="18" charset="0"/>
              </a:rPr>
              <a:t>S</a:t>
            </a:r>
            <a:r>
              <a:rPr lang="en-US" i="1" baseline="-25000" dirty="0">
                <a:latin typeface="Arial" panose="020B0604020202020204" pitchFamily="34" charset="0"/>
                <a:ea typeface="Times New Roman" panose="02020603050405020304" pitchFamily="18" charset="0"/>
                <a:cs typeface="Times New Roman" panose="02020603050405020304" pitchFamily="18" charset="0"/>
              </a:rPr>
              <a:t>i</a:t>
            </a:r>
            <a:r>
              <a:rPr lang="en-US" i="1" dirty="0">
                <a:latin typeface="Arial" panose="020B0604020202020204" pitchFamily="34" charset="0"/>
                <a:ea typeface="Times New Roman" panose="02020603050405020304" pitchFamily="18" charset="0"/>
                <a:cs typeface="Times New Roman" panose="02020603050405020304" pitchFamily="18" charset="0"/>
              </a:rPr>
              <a:t>’ = S</a:t>
            </a:r>
            <a:r>
              <a:rPr lang="en-US" i="1" baseline="-25000" dirty="0">
                <a:latin typeface="Arial" panose="020B0604020202020204" pitchFamily="34" charset="0"/>
                <a:ea typeface="Times New Roman" panose="02020603050405020304" pitchFamily="18" charset="0"/>
                <a:cs typeface="Times New Roman" panose="02020603050405020304" pitchFamily="18" charset="0"/>
              </a:rPr>
              <a:t>i</a:t>
            </a:r>
            <a:r>
              <a:rPr lang="en-US" i="1" dirty="0">
                <a:latin typeface="Arial" panose="020B0604020202020204" pitchFamily="34" charset="0"/>
                <a:ea typeface="Times New Roman" panose="02020603050405020304" pitchFamily="18" charset="0"/>
                <a:cs typeface="Times New Roman" panose="02020603050405020304" pitchFamily="18" charset="0"/>
              </a:rPr>
              <a:t> / Q</a:t>
            </a:r>
            <a:r>
              <a:rPr lang="en-US" i="1" baseline="-25000" dirty="0">
                <a:latin typeface="Arial" panose="020B0604020202020204" pitchFamily="34" charset="0"/>
                <a:ea typeface="Times New Roman" panose="02020603050405020304" pitchFamily="18" charset="0"/>
                <a:cs typeface="Times New Roman" panose="02020603050405020304" pitchFamily="18" charset="0"/>
              </a:rPr>
              <a:t>i</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6096E36-AE4A-44D3-A0E3-2164F6F64AF0}"/>
              </a:ext>
            </a:extLst>
          </p:cNvPr>
          <p:cNvSpPr txBox="1"/>
          <p:nvPr/>
        </p:nvSpPr>
        <p:spPr>
          <a:xfrm>
            <a:off x="1905000" y="2826450"/>
            <a:ext cx="5419304" cy="276999"/>
          </a:xfrm>
          <a:prstGeom prst="rect">
            <a:avLst/>
          </a:prstGeom>
          <a:noFill/>
        </p:spPr>
        <p:txBody>
          <a:bodyPr wrap="none" lIns="0" tIns="0" rIns="0" bIns="0" rtlCol="0">
            <a:spAutoFit/>
          </a:bodyPr>
          <a:lstStyle/>
          <a:p>
            <a:pPr>
              <a:spcAft>
                <a:spcPts val="900"/>
              </a:spcAft>
            </a:pPr>
            <a:r>
              <a:rPr lang="en-US" i="1" dirty="0">
                <a:solidFill>
                  <a:schemeClr val="tx2"/>
                </a:solidFill>
                <a:latin typeface="+mn-lt"/>
              </a:rPr>
              <a:t>C</a:t>
            </a:r>
            <a:r>
              <a:rPr lang="en-US" i="1" baseline="-25000" dirty="0">
                <a:solidFill>
                  <a:schemeClr val="tx2"/>
                </a:solidFill>
                <a:latin typeface="+mn-lt"/>
              </a:rPr>
              <a:t>0</a:t>
            </a:r>
            <a:r>
              <a:rPr lang="en-US" dirty="0">
                <a:solidFill>
                  <a:schemeClr val="tx2"/>
                </a:solidFill>
                <a:latin typeface="+mn-lt"/>
              </a:rPr>
              <a:t>…</a:t>
            </a:r>
            <a:r>
              <a:rPr lang="en-US" i="1" dirty="0">
                <a:solidFill>
                  <a:schemeClr val="tx2"/>
                </a:solidFill>
                <a:latin typeface="+mn-lt"/>
              </a:rPr>
              <a:t>C</a:t>
            </a:r>
            <a:r>
              <a:rPr lang="en-US" i="1" baseline="-25000" dirty="0">
                <a:solidFill>
                  <a:schemeClr val="tx2"/>
                </a:solidFill>
                <a:latin typeface="+mn-lt"/>
              </a:rPr>
              <a:t>7</a:t>
            </a:r>
            <a:r>
              <a:rPr lang="en-US" dirty="0">
                <a:solidFill>
                  <a:schemeClr val="tx2"/>
                </a:solidFill>
                <a:latin typeface="+mn-lt"/>
              </a:rPr>
              <a:t>: Coefficients in the EC </a:t>
            </a:r>
            <a:r>
              <a:rPr lang="en-US" dirty="0" err="1">
                <a:solidFill>
                  <a:schemeClr val="tx2"/>
                </a:solidFill>
                <a:latin typeface="+mn-lt"/>
              </a:rPr>
              <a:t>SpectrometerNLArray</a:t>
            </a:r>
            <a:r>
              <a:rPr lang="en-US" dirty="0">
                <a:solidFill>
                  <a:schemeClr val="tx2"/>
                </a:solidFill>
                <a:latin typeface="+mn-lt"/>
              </a:rPr>
              <a:t>.</a:t>
            </a:r>
          </a:p>
        </p:txBody>
      </p:sp>
      <p:sp>
        <p:nvSpPr>
          <p:cNvPr id="10" name="Text Placeholder 4">
            <a:extLst>
              <a:ext uri="{FF2B5EF4-FFF2-40B4-BE49-F238E27FC236}">
                <a16:creationId xmlns:a16="http://schemas.microsoft.com/office/drawing/2014/main" id="{983811EF-4DD1-47A9-A6CB-20D4BB264535}"/>
              </a:ext>
            </a:extLst>
          </p:cNvPr>
          <p:cNvSpPr txBox="1">
            <a:spLocks/>
          </p:cNvSpPr>
          <p:nvPr/>
        </p:nvSpPr>
        <p:spPr>
          <a:xfrm>
            <a:off x="609600" y="819150"/>
            <a:ext cx="7841741" cy="4191000"/>
          </a:xfrm>
          <a:prstGeom prst="rect">
            <a:avLst/>
          </a:prstGeom>
        </p:spPr>
        <p:txBody>
          <a:bodyPr wrap="square" lIns="0" tIns="0" rIns="0" bIns="0">
            <a:normAutofit/>
          </a:bodyPr>
          <a:lstStyle>
            <a:lvl1pPr marL="0" indent="0" algn="l" defTabSz="914400" rtl="0" eaLnBrk="1" latinLnBrk="0" hangingPunct="1">
              <a:spcBef>
                <a:spcPts val="0"/>
              </a:spcBef>
              <a:spcAft>
                <a:spcPts val="600"/>
              </a:spcAft>
              <a:buFont typeface="Arial" pitchFamily="34" charset="0"/>
              <a:buNone/>
              <a:defRPr sz="1800" kern="1200">
                <a:solidFill>
                  <a:schemeClr val="tx2"/>
                </a:solidFill>
                <a:latin typeface="+mn-lt"/>
                <a:ea typeface="+mn-ea"/>
                <a:cs typeface="+mn-cs"/>
              </a:defRPr>
            </a:lvl1pPr>
            <a:lvl2pPr marL="403225" indent="-173038" algn="l" defTabSz="914400" rtl="0" eaLnBrk="1" latinLnBrk="0" hangingPunct="1">
              <a:spcBef>
                <a:spcPts val="0"/>
              </a:spcBef>
              <a:spcAft>
                <a:spcPts val="600"/>
              </a:spcAft>
              <a:buFont typeface="Arial" pitchFamily="34" charset="0"/>
              <a:buChar char="•"/>
              <a:tabLst/>
              <a:defRPr sz="1600" kern="1200">
                <a:solidFill>
                  <a:schemeClr val="tx2"/>
                </a:solidFill>
                <a:latin typeface="+mn-lt"/>
                <a:ea typeface="+mn-ea"/>
                <a:cs typeface="+mn-cs"/>
              </a:defRPr>
            </a:lvl2pPr>
            <a:lvl3pPr marL="741363" indent="-173038" algn="l" defTabSz="914400" rtl="0" eaLnBrk="1" latinLnBrk="0" hangingPunct="1">
              <a:spcBef>
                <a:spcPts val="0"/>
              </a:spcBef>
              <a:spcAft>
                <a:spcPts val="600"/>
              </a:spcAft>
              <a:buFont typeface="Arial" pitchFamily="34" charset="0"/>
              <a:buChar char="•"/>
              <a:defRPr sz="1400" kern="1200">
                <a:solidFill>
                  <a:schemeClr val="tx2"/>
                </a:solidFill>
                <a:latin typeface="+mn-lt"/>
                <a:ea typeface="+mn-ea"/>
                <a:cs typeface="+mn-cs"/>
              </a:defRPr>
            </a:lvl3pPr>
            <a:lvl4pPr marL="990600" indent="-180975" algn="l" defTabSz="914400" rtl="0" eaLnBrk="1" latinLnBrk="0" hangingPunct="1">
              <a:spcBef>
                <a:spcPct val="20000"/>
              </a:spcBef>
              <a:buFont typeface="Arial" pitchFamily="34" charset="0"/>
              <a:buChar char="•"/>
              <a:defRPr sz="1200" kern="1200">
                <a:solidFill>
                  <a:schemeClr val="tx2"/>
                </a:solidFill>
                <a:latin typeface="+mn-lt"/>
                <a:ea typeface="+mn-ea"/>
                <a:cs typeface="+mn-cs"/>
              </a:defRPr>
            </a:lvl4pPr>
            <a:lvl5pPr marL="1162050" indent="-171450" algn="l" defTabSz="914400" rtl="0" eaLnBrk="1" latinLnBrk="0" hangingPunct="1">
              <a:spcBef>
                <a:spcPct val="20000"/>
              </a:spcBef>
              <a:buFont typeface="Arial" pitchFamily="34" charset="0"/>
              <a:buChar char="•"/>
              <a:defRPr sz="1000" kern="1200">
                <a:solidFill>
                  <a:schemeClr val="tx2"/>
                </a:solidFill>
                <a:latin typeface="+mn-lt"/>
                <a:ea typeface="+mn-ea"/>
                <a:cs typeface="+mn-cs"/>
              </a:defRPr>
            </a:lvl5pPr>
            <a:lvl6pPr marL="1257300" indent="-95250" algn="l" defTabSz="914400" rtl="0" eaLnBrk="1" latinLnBrk="0" hangingPunct="1">
              <a:spcBef>
                <a:spcPct val="20000"/>
              </a:spcBef>
              <a:buFont typeface="Arial" pitchFamily="34" charset="0"/>
              <a:buChar char="•"/>
              <a:defRPr sz="800" kern="1200">
                <a:solidFill>
                  <a:schemeClr val="tx2"/>
                </a:solidFill>
                <a:latin typeface="+mn-lt"/>
                <a:ea typeface="+mn-ea"/>
                <a:cs typeface="+mn-cs"/>
              </a:defRPr>
            </a:lvl6pPr>
            <a:lvl7pPr marL="1343025" indent="-85725" algn="l" defTabSz="914400" rtl="0" eaLnBrk="1" latinLnBrk="0" hangingPunct="1">
              <a:spcBef>
                <a:spcPct val="20000"/>
              </a:spcBef>
              <a:buFont typeface="Arial" pitchFamily="34" charset="0"/>
              <a:buChar char="•"/>
              <a:defRPr sz="600" kern="1200">
                <a:solidFill>
                  <a:schemeClr val="tx2"/>
                </a:solidFill>
                <a:latin typeface="+mn-lt"/>
                <a:ea typeface="+mn-ea"/>
                <a:cs typeface="+mn-cs"/>
              </a:defRPr>
            </a:lvl7pPr>
            <a:lvl8pPr marL="1438275" indent="-95250" algn="l" defTabSz="914400" rtl="0" eaLnBrk="1" latinLnBrk="0" hangingPunct="1">
              <a:spcBef>
                <a:spcPct val="20000"/>
              </a:spcBef>
              <a:buFont typeface="Arial" pitchFamily="34" charset="0"/>
              <a:buChar char="•"/>
              <a:defRPr sz="400" kern="1200">
                <a:solidFill>
                  <a:schemeClr val="tx2"/>
                </a:solidFill>
                <a:latin typeface="+mn-lt"/>
                <a:ea typeface="+mn-ea"/>
                <a:cs typeface="+mn-cs"/>
              </a:defRPr>
            </a:lvl8pPr>
            <a:lvl9pPr marL="1524000" indent="-85725" algn="l" defTabSz="914400" rtl="0" eaLnBrk="1" latinLnBrk="0" hangingPunct="1">
              <a:spcBef>
                <a:spcPct val="20000"/>
              </a:spcBef>
              <a:buFont typeface="Arial" pitchFamily="34" charset="0"/>
              <a:buChar char="•"/>
              <a:defRPr sz="400" kern="1200" baseline="0">
                <a:solidFill>
                  <a:schemeClr val="tx2"/>
                </a:solidFill>
                <a:latin typeface="+mn-lt"/>
                <a:ea typeface="+mn-ea"/>
                <a:cs typeface="+mn-cs"/>
              </a:defRPr>
            </a:lvl9pPr>
          </a:lstStyle>
          <a:p>
            <a:pPr marL="285750" indent="-285750" fontAlgn="auto">
              <a:buFont typeface="Arial" pitchFamily="34" charset="0"/>
              <a:buChar char="•"/>
            </a:pPr>
            <a:r>
              <a:rPr lang="en-US" dirty="0"/>
              <a:t>Measure an uncorrected spectrum </a:t>
            </a:r>
            <a:r>
              <a:rPr lang="en-US" i="1" dirty="0"/>
              <a:t>S</a:t>
            </a:r>
            <a:r>
              <a:rPr lang="en-US" dirty="0"/>
              <a:t> with a corresponding integration time </a:t>
            </a:r>
            <a:r>
              <a:rPr lang="en-US" i="1" dirty="0"/>
              <a:t>t</a:t>
            </a:r>
            <a:r>
              <a:rPr lang="en-US" i="1" baseline="-25000" dirty="0"/>
              <a:t>int</a:t>
            </a:r>
            <a:r>
              <a:rPr lang="en-US" dirty="0"/>
              <a:t>.</a:t>
            </a:r>
          </a:p>
          <a:p>
            <a:pPr marL="285750" indent="-285750" fontAlgn="auto">
              <a:buFont typeface="Arial" pitchFamily="34" charset="0"/>
              <a:buChar char="•"/>
            </a:pPr>
            <a:r>
              <a:rPr lang="en-US" dirty="0"/>
              <a:t>Read calibrated ECs (polynomial coefficients) and calculate correction Q for each pixel.</a:t>
            </a:r>
          </a:p>
          <a:p>
            <a:pPr marL="285750" indent="-285750" fontAlgn="auto">
              <a:buFont typeface="Arial" pitchFamily="34" charset="0"/>
              <a:buChar char="•"/>
            </a:pPr>
            <a:endParaRPr lang="en-US" dirty="0"/>
          </a:p>
          <a:p>
            <a:pPr marL="285750" indent="-285750" fontAlgn="auto">
              <a:buFont typeface="Arial" pitchFamily="34" charset="0"/>
              <a:buChar char="•"/>
            </a:pPr>
            <a:endParaRPr lang="en-US" dirty="0"/>
          </a:p>
          <a:p>
            <a:pPr marL="285750" indent="-285750" fontAlgn="auto">
              <a:buFont typeface="Arial" pitchFamily="34" charset="0"/>
              <a:buChar char="•"/>
            </a:pPr>
            <a:endParaRPr lang="en-US" dirty="0"/>
          </a:p>
          <a:p>
            <a:pPr marL="285750" indent="-285750" fontAlgn="auto">
              <a:buFont typeface="Arial" pitchFamily="34" charset="0"/>
              <a:buChar char="•"/>
            </a:pPr>
            <a:endParaRPr lang="en-US" dirty="0"/>
          </a:p>
          <a:p>
            <a:pPr marL="285750" indent="-285750" fontAlgn="auto">
              <a:buFont typeface="Arial" pitchFamily="34" charset="0"/>
              <a:buChar char="•"/>
            </a:pPr>
            <a:r>
              <a:rPr lang="en-US" dirty="0"/>
              <a:t>Apply correction Q to the uncorrected spectrum S.</a:t>
            </a:r>
          </a:p>
        </p:txBody>
      </p:sp>
      <p:sp>
        <p:nvSpPr>
          <p:cNvPr id="13" name="TextBox 12">
            <a:extLst>
              <a:ext uri="{FF2B5EF4-FFF2-40B4-BE49-F238E27FC236}">
                <a16:creationId xmlns:a16="http://schemas.microsoft.com/office/drawing/2014/main" id="{603D82CA-563F-4203-84A8-5A2A661EEB56}"/>
              </a:ext>
            </a:extLst>
          </p:cNvPr>
          <p:cNvSpPr txBox="1"/>
          <p:nvPr/>
        </p:nvSpPr>
        <p:spPr>
          <a:xfrm>
            <a:off x="3124200" y="4549207"/>
            <a:ext cx="2649764" cy="276999"/>
          </a:xfrm>
          <a:prstGeom prst="rect">
            <a:avLst/>
          </a:prstGeom>
          <a:noFill/>
        </p:spPr>
        <p:txBody>
          <a:bodyPr wrap="none" lIns="0" tIns="0" rIns="0" bIns="0" rtlCol="0">
            <a:spAutoFit/>
          </a:bodyPr>
          <a:lstStyle/>
          <a:p>
            <a:pPr>
              <a:spcAft>
                <a:spcPts val="900"/>
              </a:spcAft>
            </a:pPr>
            <a:r>
              <a:rPr lang="en-US" i="1" dirty="0">
                <a:solidFill>
                  <a:schemeClr val="tx2"/>
                </a:solidFill>
                <a:latin typeface="+mn-lt"/>
              </a:rPr>
              <a:t>S</a:t>
            </a:r>
            <a:r>
              <a:rPr lang="en-US" i="1" baseline="-25000" dirty="0">
                <a:solidFill>
                  <a:schemeClr val="tx2"/>
                </a:solidFill>
                <a:latin typeface="+mn-lt"/>
              </a:rPr>
              <a:t>i</a:t>
            </a:r>
            <a:r>
              <a:rPr lang="en-US" dirty="0">
                <a:solidFill>
                  <a:schemeClr val="tx2"/>
                </a:solidFill>
                <a:latin typeface="+mn-lt"/>
              </a:rPr>
              <a:t>: Uncorrected spectrum.</a:t>
            </a:r>
            <a:endParaRPr lang="en-US" sz="1800" dirty="0">
              <a:solidFill>
                <a:schemeClr val="tx2"/>
              </a:solidFill>
              <a:latin typeface="+mn-lt"/>
            </a:endParaRPr>
          </a:p>
        </p:txBody>
      </p:sp>
    </p:spTree>
    <p:extLst>
      <p:ext uri="{BB962C8B-B14F-4D97-AF65-F5344CB8AC3E}">
        <p14:creationId xmlns:p14="http://schemas.microsoft.com/office/powerpoint/2010/main" val="1459982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6D3B256E-CBD0-435D-9DC3-50BEF8DF2634}" type="datetime1">
              <a:rPr lang="en-US" smtClean="0"/>
              <a:t>4/26/2019</a:t>
            </a:fld>
            <a:endParaRPr lang="en-US" dirty="0"/>
          </a:p>
        </p:txBody>
      </p:sp>
      <p:sp>
        <p:nvSpPr>
          <p:cNvPr id="4" name="Slide Number Placeholder 3"/>
          <p:cNvSpPr>
            <a:spLocks noGrp="1"/>
          </p:cNvSpPr>
          <p:nvPr>
            <p:ph type="sldNum" sz="quarter" idx="11"/>
          </p:nvPr>
        </p:nvSpPr>
        <p:spPr/>
        <p:txBody>
          <a:bodyPr/>
          <a:lstStyle/>
          <a:p>
            <a:r>
              <a:rPr lang="en-US" noProof="0" dirty="0"/>
              <a:t>Slide </a:t>
            </a:r>
            <a:fld id="{1D9B13CD-33A0-446D-8703-F89F9F109F54}" type="slidenum">
              <a:rPr lang="en-US" noProof="0" smtClean="0"/>
              <a:pPr/>
              <a:t>2</a:t>
            </a:fld>
            <a:endParaRPr lang="en-US" noProof="0" dirty="0"/>
          </a:p>
        </p:txBody>
      </p:sp>
      <p:sp>
        <p:nvSpPr>
          <p:cNvPr id="5" name="Titel 4"/>
          <p:cNvSpPr>
            <a:spLocks noGrp="1"/>
          </p:cNvSpPr>
          <p:nvPr>
            <p:ph type="title"/>
          </p:nvPr>
        </p:nvSpPr>
        <p:spPr/>
        <p:txBody>
          <a:bodyPr/>
          <a:lstStyle/>
          <a:p>
            <a:r>
              <a:rPr lang="en-US" dirty="0"/>
              <a:t>YS(1)375 Source</a:t>
            </a:r>
          </a:p>
        </p:txBody>
      </p:sp>
      <p:sp>
        <p:nvSpPr>
          <p:cNvPr id="182" name="Rectangle 181"/>
          <p:cNvSpPr/>
          <p:nvPr/>
        </p:nvSpPr>
        <p:spPr>
          <a:xfrm rot="10800000" flipV="1">
            <a:off x="607068" y="4449251"/>
            <a:ext cx="7924189" cy="414990"/>
          </a:xfrm>
          <a:prstGeom prst="rect">
            <a:avLst/>
          </a:prstGeom>
          <a:solidFill>
            <a:srgbClr val="92D050"/>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114300"/>
            <a:r>
              <a:rPr lang="en-US" sz="1400" dirty="0"/>
              <a:t>MOTOR FRAME</a:t>
            </a:r>
          </a:p>
        </p:txBody>
      </p:sp>
      <p:grpSp>
        <p:nvGrpSpPr>
          <p:cNvPr id="183" name="Group 182"/>
          <p:cNvGrpSpPr/>
          <p:nvPr/>
        </p:nvGrpSpPr>
        <p:grpSpPr>
          <a:xfrm flipV="1">
            <a:off x="5992243" y="1953362"/>
            <a:ext cx="1167190" cy="2883199"/>
            <a:chOff x="2204802" y="1343969"/>
            <a:chExt cx="1176248" cy="2967782"/>
          </a:xfrm>
        </p:grpSpPr>
        <p:grpSp>
          <p:nvGrpSpPr>
            <p:cNvPr id="354" name="Group 353"/>
            <p:cNvGrpSpPr/>
            <p:nvPr/>
          </p:nvGrpSpPr>
          <p:grpSpPr>
            <a:xfrm>
              <a:off x="2204802" y="1343969"/>
              <a:ext cx="1176248" cy="2159317"/>
              <a:chOff x="2211476" y="1323947"/>
              <a:chExt cx="1176248" cy="2159317"/>
            </a:xfrm>
          </p:grpSpPr>
          <p:sp>
            <p:nvSpPr>
              <p:cNvPr id="358" name="Rectangle 357"/>
              <p:cNvSpPr/>
              <p:nvPr/>
            </p:nvSpPr>
            <p:spPr>
              <a:xfrm>
                <a:off x="2687240" y="2380746"/>
                <a:ext cx="169501" cy="45719"/>
              </a:xfrm>
              <a:prstGeom prst="rect">
                <a:avLst/>
              </a:prstGeom>
              <a:solidFill>
                <a:srgbClr val="FFC000"/>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pic>
            <p:nvPicPr>
              <p:cNvPr id="359" name="Picture 2"/>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3096" b="100000" l="0" r="100000">
                            <a14:foregroundMark x1="49191" y1="79567" x2="49191" y2="79567"/>
                            <a14:foregroundMark x1="47573" y1="77709" x2="47573" y2="77709"/>
                            <a14:foregroundMark x1="48544" y1="73375" x2="48544" y2="73375"/>
                            <a14:foregroundMark x1="51780" y1="71517" x2="51780" y2="71517"/>
                            <a14:foregroundMark x1="53722" y1="71517" x2="53722" y2="71517"/>
                            <a14:foregroundMark x1="54693" y1="75232" x2="54693" y2="77090"/>
                            <a14:foregroundMark x1="55016" y1="78638" x2="54693" y2="81115"/>
                          </a14:backgroundRemoval>
                        </a14:imgEffect>
                      </a14:imgLayer>
                    </a14:imgProps>
                  </a:ext>
                  <a:ext uri="{28A0092B-C50C-407E-A947-70E740481C1C}">
                    <a14:useLocalDpi xmlns:a14="http://schemas.microsoft.com/office/drawing/2010/main" val="0"/>
                  </a:ext>
                </a:extLst>
              </a:blip>
              <a:srcRect/>
              <a:stretch>
                <a:fillRect/>
              </a:stretch>
            </p:blipFill>
            <p:spPr bwMode="auto">
              <a:xfrm>
                <a:off x="2211476" y="1323947"/>
                <a:ext cx="533405" cy="2159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0" name="Rectangle 359"/>
              <p:cNvSpPr/>
              <p:nvPr/>
            </p:nvSpPr>
            <p:spPr>
              <a:xfrm rot="10800000">
                <a:off x="2801198" y="2220052"/>
                <a:ext cx="586526" cy="367095"/>
              </a:xfrm>
              <a:prstGeom prst="rect">
                <a:avLst/>
              </a:prstGeom>
              <a:solidFill>
                <a:srgbClr val="FFC000"/>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t>5x ND</a:t>
                </a:r>
              </a:p>
              <a:p>
                <a:pPr algn="ctr"/>
                <a:r>
                  <a:rPr lang="en-US" sz="800" dirty="0"/>
                  <a:t>1x slot</a:t>
                </a:r>
              </a:p>
              <a:p>
                <a:pPr algn="ctr"/>
                <a:r>
                  <a:rPr lang="en-US" sz="800" dirty="0"/>
                  <a:t>3x spare</a:t>
                </a:r>
              </a:p>
            </p:txBody>
          </p:sp>
        </p:grpSp>
        <p:grpSp>
          <p:nvGrpSpPr>
            <p:cNvPr id="355" name="Group 354"/>
            <p:cNvGrpSpPr/>
            <p:nvPr/>
          </p:nvGrpSpPr>
          <p:grpSpPr>
            <a:xfrm rot="10800000">
              <a:off x="2846148" y="2601253"/>
              <a:ext cx="441708" cy="1710498"/>
              <a:chOff x="1465483" y="-270613"/>
              <a:chExt cx="514354" cy="1491535"/>
            </a:xfrm>
          </p:grpSpPr>
          <p:sp>
            <p:nvSpPr>
              <p:cNvPr id="356" name="Rectangle 355"/>
              <p:cNvSpPr/>
              <p:nvPr/>
            </p:nvSpPr>
            <p:spPr>
              <a:xfrm rot="10800000">
                <a:off x="1465483" y="-266609"/>
                <a:ext cx="514354" cy="1487531"/>
              </a:xfrm>
              <a:prstGeom prst="rect">
                <a:avLst/>
              </a:prstGeom>
              <a:solidFill>
                <a:schemeClr val="accent3"/>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357" name="Rectangle 356"/>
              <p:cNvSpPr/>
              <p:nvPr/>
            </p:nvSpPr>
            <p:spPr>
              <a:xfrm>
                <a:off x="1623411" y="-270613"/>
                <a:ext cx="204769" cy="114300"/>
              </a:xfrm>
              <a:prstGeom prst="rect">
                <a:avLst/>
              </a:prstGeom>
              <a:solidFill>
                <a:schemeClr val="bg1"/>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grpSp>
      </p:grpSp>
      <p:cxnSp>
        <p:nvCxnSpPr>
          <p:cNvPr id="184" name="Straight Connector 183"/>
          <p:cNvCxnSpPr/>
          <p:nvPr/>
        </p:nvCxnSpPr>
        <p:spPr>
          <a:xfrm flipV="1">
            <a:off x="4562475" y="2268884"/>
            <a:ext cx="0" cy="4699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a:xfrm>
            <a:off x="8052589" y="819796"/>
            <a:ext cx="1003388" cy="558299"/>
            <a:chOff x="7736680" y="999190"/>
            <a:chExt cx="1240457" cy="558299"/>
          </a:xfrm>
        </p:grpSpPr>
        <p:grpSp>
          <p:nvGrpSpPr>
            <p:cNvPr id="348" name="Group 347"/>
            <p:cNvGrpSpPr/>
            <p:nvPr/>
          </p:nvGrpSpPr>
          <p:grpSpPr>
            <a:xfrm>
              <a:off x="7736681" y="1099204"/>
              <a:ext cx="1140478" cy="458285"/>
              <a:chOff x="7736681" y="1099204"/>
              <a:chExt cx="1140478" cy="458285"/>
            </a:xfrm>
          </p:grpSpPr>
          <p:sp>
            <p:nvSpPr>
              <p:cNvPr id="352" name="Freeform 351"/>
              <p:cNvSpPr/>
              <p:nvPr/>
            </p:nvSpPr>
            <p:spPr>
              <a:xfrm>
                <a:off x="7848459" y="1196755"/>
                <a:ext cx="1028700" cy="360734"/>
              </a:xfrm>
              <a:custGeom>
                <a:avLst/>
                <a:gdLst>
                  <a:gd name="connsiteX0" fmla="*/ 0 w 1028700"/>
                  <a:gd name="connsiteY0" fmla="*/ 24846 h 360734"/>
                  <a:gd name="connsiteX1" fmla="*/ 400050 w 1028700"/>
                  <a:gd name="connsiteY1" fmla="*/ 31990 h 360734"/>
                  <a:gd name="connsiteX2" fmla="*/ 764381 w 1028700"/>
                  <a:gd name="connsiteY2" fmla="*/ 339171 h 360734"/>
                  <a:gd name="connsiteX3" fmla="*/ 1028700 w 1028700"/>
                  <a:gd name="connsiteY3" fmla="*/ 310596 h 360734"/>
                </a:gdLst>
                <a:ahLst/>
                <a:cxnLst>
                  <a:cxn ang="0">
                    <a:pos x="connsiteX0" y="connsiteY0"/>
                  </a:cxn>
                  <a:cxn ang="0">
                    <a:pos x="connsiteX1" y="connsiteY1"/>
                  </a:cxn>
                  <a:cxn ang="0">
                    <a:pos x="connsiteX2" y="connsiteY2"/>
                  </a:cxn>
                  <a:cxn ang="0">
                    <a:pos x="connsiteX3" y="connsiteY3"/>
                  </a:cxn>
                </a:cxnLst>
                <a:rect l="l" t="t" r="r" b="b"/>
                <a:pathLst>
                  <a:path w="1028700" h="360734">
                    <a:moveTo>
                      <a:pt x="0" y="24846"/>
                    </a:moveTo>
                    <a:cubicBezTo>
                      <a:pt x="136326" y="2224"/>
                      <a:pt x="272653" y="-20397"/>
                      <a:pt x="400050" y="31990"/>
                    </a:cubicBezTo>
                    <a:cubicBezTo>
                      <a:pt x="527447" y="84377"/>
                      <a:pt x="659606" y="292737"/>
                      <a:pt x="764381" y="339171"/>
                    </a:cubicBezTo>
                    <a:cubicBezTo>
                      <a:pt x="869156" y="385605"/>
                      <a:pt x="948928" y="348100"/>
                      <a:pt x="1028700" y="310596"/>
                    </a:cubicBezTo>
                  </a:path>
                </a:pathLst>
              </a:custGeom>
              <a:noFill/>
              <a:ln w="63500"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Rectangle 352"/>
              <p:cNvSpPr/>
              <p:nvPr/>
            </p:nvSpPr>
            <p:spPr>
              <a:xfrm>
                <a:off x="7736681" y="1099204"/>
                <a:ext cx="307182" cy="277918"/>
              </a:xfrm>
              <a:prstGeom prst="rect">
                <a:avLst/>
              </a:prstGeom>
              <a:solidFill>
                <a:schemeClr val="bg1"/>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grpSp>
        <p:grpSp>
          <p:nvGrpSpPr>
            <p:cNvPr id="349" name="Group 348"/>
            <p:cNvGrpSpPr/>
            <p:nvPr/>
          </p:nvGrpSpPr>
          <p:grpSpPr>
            <a:xfrm>
              <a:off x="7736680" y="999190"/>
              <a:ext cx="1240457" cy="443997"/>
              <a:chOff x="7736681" y="1099204"/>
              <a:chExt cx="1140478" cy="443997"/>
            </a:xfrm>
          </p:grpSpPr>
          <p:sp>
            <p:nvSpPr>
              <p:cNvPr id="350" name="Freeform 349"/>
              <p:cNvSpPr/>
              <p:nvPr/>
            </p:nvSpPr>
            <p:spPr>
              <a:xfrm>
                <a:off x="7848459" y="1182467"/>
                <a:ext cx="1028700" cy="360734"/>
              </a:xfrm>
              <a:custGeom>
                <a:avLst/>
                <a:gdLst>
                  <a:gd name="connsiteX0" fmla="*/ 0 w 1028700"/>
                  <a:gd name="connsiteY0" fmla="*/ 24846 h 360734"/>
                  <a:gd name="connsiteX1" fmla="*/ 400050 w 1028700"/>
                  <a:gd name="connsiteY1" fmla="*/ 31990 h 360734"/>
                  <a:gd name="connsiteX2" fmla="*/ 764381 w 1028700"/>
                  <a:gd name="connsiteY2" fmla="*/ 339171 h 360734"/>
                  <a:gd name="connsiteX3" fmla="*/ 1028700 w 1028700"/>
                  <a:gd name="connsiteY3" fmla="*/ 310596 h 360734"/>
                </a:gdLst>
                <a:ahLst/>
                <a:cxnLst>
                  <a:cxn ang="0">
                    <a:pos x="connsiteX0" y="connsiteY0"/>
                  </a:cxn>
                  <a:cxn ang="0">
                    <a:pos x="connsiteX1" y="connsiteY1"/>
                  </a:cxn>
                  <a:cxn ang="0">
                    <a:pos x="connsiteX2" y="connsiteY2"/>
                  </a:cxn>
                  <a:cxn ang="0">
                    <a:pos x="connsiteX3" y="connsiteY3"/>
                  </a:cxn>
                </a:cxnLst>
                <a:rect l="l" t="t" r="r" b="b"/>
                <a:pathLst>
                  <a:path w="1028700" h="360734">
                    <a:moveTo>
                      <a:pt x="0" y="24846"/>
                    </a:moveTo>
                    <a:cubicBezTo>
                      <a:pt x="136326" y="2224"/>
                      <a:pt x="272653" y="-20397"/>
                      <a:pt x="400050" y="31990"/>
                    </a:cubicBezTo>
                    <a:cubicBezTo>
                      <a:pt x="527447" y="84377"/>
                      <a:pt x="659606" y="292737"/>
                      <a:pt x="764381" y="339171"/>
                    </a:cubicBezTo>
                    <a:cubicBezTo>
                      <a:pt x="869156" y="385605"/>
                      <a:pt x="948928" y="348100"/>
                      <a:pt x="1028700" y="310596"/>
                    </a:cubicBezTo>
                  </a:path>
                </a:pathLst>
              </a:custGeom>
              <a:noFill/>
              <a:ln w="63500"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ectangle 350"/>
              <p:cNvSpPr/>
              <p:nvPr/>
            </p:nvSpPr>
            <p:spPr>
              <a:xfrm>
                <a:off x="7736681" y="1099204"/>
                <a:ext cx="307182" cy="277918"/>
              </a:xfrm>
              <a:prstGeom prst="rect">
                <a:avLst/>
              </a:prstGeom>
              <a:solidFill>
                <a:schemeClr val="bg1"/>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grpSp>
      </p:grpSp>
      <p:pic>
        <p:nvPicPr>
          <p:cNvPr id="18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12618" b="29334"/>
          <a:stretch/>
        </p:blipFill>
        <p:spPr bwMode="auto">
          <a:xfrm rot="10800000" flipV="1">
            <a:off x="213837" y="3114950"/>
            <a:ext cx="286862" cy="838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7" name="Rectangle 186"/>
          <p:cNvSpPr/>
          <p:nvPr/>
        </p:nvSpPr>
        <p:spPr>
          <a:xfrm rot="10800000" flipV="1">
            <a:off x="193558" y="1657641"/>
            <a:ext cx="8783580" cy="306161"/>
          </a:xfrm>
          <a:prstGeom prst="rect">
            <a:avLst/>
          </a:prstGeom>
          <a:solidFill>
            <a:schemeClr val="tx2"/>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1771650"/>
            <a:r>
              <a:rPr lang="en-US" sz="1400" dirty="0"/>
              <a:t>OPTICAL BASE FRAME</a:t>
            </a:r>
          </a:p>
        </p:txBody>
      </p:sp>
      <p:sp>
        <p:nvSpPr>
          <p:cNvPr id="188" name="Rectangle 187"/>
          <p:cNvSpPr/>
          <p:nvPr/>
        </p:nvSpPr>
        <p:spPr>
          <a:xfrm flipV="1">
            <a:off x="1198042" y="1592602"/>
            <a:ext cx="619308" cy="436240"/>
          </a:xfrm>
          <a:prstGeom prst="rect">
            <a:avLst/>
          </a:prstGeom>
          <a:solidFill>
            <a:schemeClr val="bg1"/>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189" name="Rectangle 188"/>
          <p:cNvSpPr/>
          <p:nvPr/>
        </p:nvSpPr>
        <p:spPr>
          <a:xfrm rot="10800000" flipV="1">
            <a:off x="1128423" y="1435880"/>
            <a:ext cx="752455" cy="212868"/>
          </a:xfrm>
          <a:prstGeom prst="rect">
            <a:avLst/>
          </a:prstGeom>
          <a:solidFill>
            <a:schemeClr val="accent3"/>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p>
        </p:txBody>
      </p:sp>
      <p:grpSp>
        <p:nvGrpSpPr>
          <p:cNvPr id="190" name="Group 189"/>
          <p:cNvGrpSpPr/>
          <p:nvPr/>
        </p:nvGrpSpPr>
        <p:grpSpPr>
          <a:xfrm flipV="1">
            <a:off x="2143411" y="2746134"/>
            <a:ext cx="2356975" cy="2119549"/>
            <a:chOff x="3160047" y="1321557"/>
            <a:chExt cx="2375229" cy="2181729"/>
          </a:xfrm>
        </p:grpSpPr>
        <p:grpSp>
          <p:nvGrpSpPr>
            <p:cNvPr id="338" name="Group 337"/>
            <p:cNvGrpSpPr/>
            <p:nvPr/>
          </p:nvGrpSpPr>
          <p:grpSpPr>
            <a:xfrm>
              <a:off x="3160047" y="1321558"/>
              <a:ext cx="1133202" cy="2181728"/>
              <a:chOff x="3160047" y="1321558"/>
              <a:chExt cx="1133202" cy="2181728"/>
            </a:xfrm>
          </p:grpSpPr>
          <p:sp>
            <p:nvSpPr>
              <p:cNvPr id="344" name="Rectangle 343"/>
              <p:cNvSpPr/>
              <p:nvPr/>
            </p:nvSpPr>
            <p:spPr>
              <a:xfrm>
                <a:off x="3676686" y="2401435"/>
                <a:ext cx="169501" cy="45719"/>
              </a:xfrm>
              <a:prstGeom prst="rect">
                <a:avLst/>
              </a:prstGeom>
              <a:solidFill>
                <a:srgbClr val="FFC000"/>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345" name="Rectangle 344"/>
              <p:cNvSpPr/>
              <p:nvPr/>
            </p:nvSpPr>
            <p:spPr>
              <a:xfrm rot="10800000">
                <a:off x="3160047" y="2240746"/>
                <a:ext cx="548687" cy="367095"/>
              </a:xfrm>
              <a:prstGeom prst="rect">
                <a:avLst/>
              </a:prstGeom>
              <a:solidFill>
                <a:srgbClr val="FFC000"/>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b="1" dirty="0">
                    <a:solidFill>
                      <a:srgbClr val="000000"/>
                    </a:solidFill>
                  </a:rPr>
                  <a:t>LWP</a:t>
                </a:r>
              </a:p>
            </p:txBody>
          </p:sp>
          <p:sp>
            <p:nvSpPr>
              <p:cNvPr id="346" name="Rectangle 345"/>
              <p:cNvSpPr/>
              <p:nvPr/>
            </p:nvSpPr>
            <p:spPr>
              <a:xfrm rot="10800000">
                <a:off x="3207837" y="1321558"/>
                <a:ext cx="441688" cy="918515"/>
              </a:xfrm>
              <a:prstGeom prst="rect">
                <a:avLst/>
              </a:prstGeom>
              <a:solidFill>
                <a:srgbClr val="92D050"/>
              </a:solidFill>
              <a:ln w="9525"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pic>
            <p:nvPicPr>
              <p:cNvPr id="347" name="Picture 3"/>
              <p:cNvPicPr>
                <a:picLocks noChangeArrowheads="1"/>
              </p:cNvPicPr>
              <p:nvPr/>
            </p:nvPicPr>
            <p:blipFill>
              <a:blip r:embed="rId6">
                <a:extLst>
                  <a:ext uri="{BEBA8EAE-BF5A-486C-A8C5-ECC9F3942E4B}">
                    <a14:imgProps xmlns:a14="http://schemas.microsoft.com/office/drawing/2010/main">
                      <a14:imgLayer r:embed="rId7">
                        <a14:imgEffect>
                          <a14:backgroundRemoval t="2727" b="97576" l="3040" r="97872"/>
                        </a14:imgEffect>
                      </a14:imgLayer>
                    </a14:imgProps>
                  </a:ext>
                  <a:ext uri="{28A0092B-C50C-407E-A947-70E740481C1C}">
                    <a14:useLocalDpi xmlns:a14="http://schemas.microsoft.com/office/drawing/2010/main" val="0"/>
                  </a:ext>
                </a:extLst>
              </a:blip>
              <a:srcRect/>
              <a:stretch>
                <a:fillRect/>
              </a:stretch>
            </p:blipFill>
            <p:spPr bwMode="auto">
              <a:xfrm>
                <a:off x="3762897" y="1345302"/>
                <a:ext cx="530352" cy="21579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339" name="Group 338"/>
            <p:cNvGrpSpPr/>
            <p:nvPr/>
          </p:nvGrpSpPr>
          <p:grpSpPr>
            <a:xfrm>
              <a:off x="4402499" y="1321557"/>
              <a:ext cx="1132777" cy="2180396"/>
              <a:chOff x="4402499" y="1321557"/>
              <a:chExt cx="1132777" cy="2180396"/>
            </a:xfrm>
          </p:grpSpPr>
          <p:sp>
            <p:nvSpPr>
              <p:cNvPr id="340" name="Rectangle 339"/>
              <p:cNvSpPr/>
              <p:nvPr/>
            </p:nvSpPr>
            <p:spPr>
              <a:xfrm>
                <a:off x="4855850" y="2400102"/>
                <a:ext cx="169501" cy="45719"/>
              </a:xfrm>
              <a:prstGeom prst="rect">
                <a:avLst/>
              </a:prstGeom>
              <a:solidFill>
                <a:srgbClr val="FFC000"/>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341" name="Rectangle 340"/>
              <p:cNvSpPr/>
              <p:nvPr/>
            </p:nvSpPr>
            <p:spPr>
              <a:xfrm rot="10800000">
                <a:off x="4986589" y="2239413"/>
                <a:ext cx="548687" cy="367095"/>
              </a:xfrm>
              <a:prstGeom prst="rect">
                <a:avLst/>
              </a:prstGeom>
              <a:solidFill>
                <a:srgbClr val="FFC000"/>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b="1" dirty="0">
                    <a:solidFill>
                      <a:srgbClr val="000000"/>
                    </a:solidFill>
                  </a:rPr>
                  <a:t>SWP</a:t>
                </a:r>
              </a:p>
            </p:txBody>
          </p:sp>
          <p:sp>
            <p:nvSpPr>
              <p:cNvPr id="342" name="Rectangle 341"/>
              <p:cNvSpPr/>
              <p:nvPr/>
            </p:nvSpPr>
            <p:spPr>
              <a:xfrm rot="10800000">
                <a:off x="5040062" y="1321557"/>
                <a:ext cx="441688" cy="918515"/>
              </a:xfrm>
              <a:prstGeom prst="rect">
                <a:avLst/>
              </a:prstGeom>
              <a:solidFill>
                <a:srgbClr val="92D050"/>
              </a:solidFill>
              <a:ln w="9525"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pic>
            <p:nvPicPr>
              <p:cNvPr id="343" name="Picture 3"/>
              <p:cNvPicPr>
                <a:picLocks noChangeArrowheads="1"/>
              </p:cNvPicPr>
              <p:nvPr/>
            </p:nvPicPr>
            <p:blipFill>
              <a:blip r:embed="rId6">
                <a:extLst>
                  <a:ext uri="{BEBA8EAE-BF5A-486C-A8C5-ECC9F3942E4B}">
                    <a14:imgProps xmlns:a14="http://schemas.microsoft.com/office/drawing/2010/main">
                      <a14:imgLayer r:embed="rId7">
                        <a14:imgEffect>
                          <a14:backgroundRemoval t="2727" b="97576" l="3040" r="97872"/>
                        </a14:imgEffect>
                      </a14:imgLayer>
                    </a14:imgProps>
                  </a:ext>
                  <a:ext uri="{28A0092B-C50C-407E-A947-70E740481C1C}">
                    <a14:useLocalDpi xmlns:a14="http://schemas.microsoft.com/office/drawing/2010/main" val="0"/>
                  </a:ext>
                </a:extLst>
              </a:blip>
              <a:srcRect/>
              <a:stretch>
                <a:fillRect/>
              </a:stretch>
            </p:blipFill>
            <p:spPr bwMode="auto">
              <a:xfrm>
                <a:off x="4402499" y="1343969"/>
                <a:ext cx="530352" cy="21579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grpSp>
        <p:nvGrpSpPr>
          <p:cNvPr id="191" name="Group 190"/>
          <p:cNvGrpSpPr/>
          <p:nvPr/>
        </p:nvGrpSpPr>
        <p:grpSpPr>
          <a:xfrm rot="10800000" flipV="1">
            <a:off x="4114093" y="2893161"/>
            <a:ext cx="321952" cy="624614"/>
            <a:chOff x="4320177" y="1114425"/>
            <a:chExt cx="324445" cy="642938"/>
          </a:xfrm>
        </p:grpSpPr>
        <p:sp>
          <p:nvSpPr>
            <p:cNvPr id="335" name="Oval 334"/>
            <p:cNvSpPr/>
            <p:nvPr/>
          </p:nvSpPr>
          <p:spPr>
            <a:xfrm>
              <a:off x="4320177" y="1114425"/>
              <a:ext cx="120848" cy="642938"/>
            </a:xfrm>
            <a:prstGeom prst="ellipse">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336" name="Oval 335"/>
            <p:cNvSpPr/>
            <p:nvPr/>
          </p:nvSpPr>
          <p:spPr>
            <a:xfrm>
              <a:off x="4441025" y="1114425"/>
              <a:ext cx="203597" cy="642938"/>
            </a:xfrm>
            <a:prstGeom prst="ellipse">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337" name="Rectangle 336"/>
            <p:cNvSpPr/>
            <p:nvPr/>
          </p:nvSpPr>
          <p:spPr>
            <a:xfrm>
              <a:off x="4379119" y="1114425"/>
              <a:ext cx="164306" cy="642938"/>
            </a:xfrm>
            <a:prstGeom prst="rect">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grpSp>
      <p:cxnSp>
        <p:nvCxnSpPr>
          <p:cNvPr id="192" name="Straight Connector 191"/>
          <p:cNvCxnSpPr/>
          <p:nvPr/>
        </p:nvCxnSpPr>
        <p:spPr>
          <a:xfrm flipV="1">
            <a:off x="1740273" y="3434653"/>
            <a:ext cx="725898" cy="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a:stCxn id="333" idx="7"/>
            <a:endCxn id="336" idx="7"/>
          </p:cNvCxnSpPr>
          <p:nvPr/>
        </p:nvCxnSpPr>
        <p:spPr>
          <a:xfrm flipV="1">
            <a:off x="2492826" y="2984633"/>
            <a:ext cx="1650854" cy="45002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a:stCxn id="336" idx="5"/>
            <a:endCxn id="333" idx="5"/>
          </p:cNvCxnSpPr>
          <p:nvPr/>
        </p:nvCxnSpPr>
        <p:spPr>
          <a:xfrm flipH="1" flipV="1">
            <a:off x="2492826" y="2992984"/>
            <a:ext cx="1650854" cy="43331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flipH="1">
            <a:off x="1258013" y="2999925"/>
            <a:ext cx="1222827" cy="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a:stCxn id="203" idx="0"/>
            <a:endCxn id="335" idx="3"/>
          </p:cNvCxnSpPr>
          <p:nvPr/>
        </p:nvCxnSpPr>
        <p:spPr>
          <a:xfrm flipH="1" flipV="1">
            <a:off x="4418483" y="3426302"/>
            <a:ext cx="289168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flipV="1">
            <a:off x="4418483" y="2987528"/>
            <a:ext cx="340367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TextBox 197"/>
          <p:cNvSpPr txBox="1"/>
          <p:nvPr/>
        </p:nvSpPr>
        <p:spPr>
          <a:xfrm rot="10800000" flipV="1">
            <a:off x="1612334" y="630332"/>
            <a:ext cx="518563" cy="239204"/>
          </a:xfrm>
          <a:prstGeom prst="rect">
            <a:avLst/>
          </a:prstGeom>
          <a:noFill/>
        </p:spPr>
        <p:txBody>
          <a:bodyPr wrap="none" lIns="0" tIns="0" rIns="0" bIns="0" rtlCol="0">
            <a:spAutoFit/>
          </a:bodyPr>
          <a:lstStyle/>
          <a:p>
            <a:pPr>
              <a:spcAft>
                <a:spcPts val="900"/>
              </a:spcAft>
            </a:pPr>
            <a:r>
              <a:rPr lang="en-US" sz="1600" dirty="0">
                <a:solidFill>
                  <a:schemeClr val="accent1"/>
                </a:solidFill>
                <a:latin typeface="+mn-lt"/>
              </a:rPr>
              <a:t>LPPS</a:t>
            </a:r>
          </a:p>
        </p:txBody>
      </p:sp>
      <p:sp>
        <p:nvSpPr>
          <p:cNvPr id="199" name="TextBox 198"/>
          <p:cNvSpPr txBox="1"/>
          <p:nvPr/>
        </p:nvSpPr>
        <p:spPr>
          <a:xfrm rot="10800000" flipV="1">
            <a:off x="7310169" y="552146"/>
            <a:ext cx="783869" cy="184666"/>
          </a:xfrm>
          <a:prstGeom prst="rect">
            <a:avLst/>
          </a:prstGeom>
          <a:noFill/>
        </p:spPr>
        <p:txBody>
          <a:bodyPr wrap="none" lIns="0" tIns="0" rIns="0" bIns="0" rtlCol="0">
            <a:spAutoFit/>
          </a:bodyPr>
          <a:lstStyle/>
          <a:p>
            <a:pPr algn="ctr">
              <a:spcAft>
                <a:spcPts val="900"/>
              </a:spcAft>
            </a:pPr>
            <a:r>
              <a:rPr lang="en-US" sz="1200" dirty="0">
                <a:solidFill>
                  <a:schemeClr val="accent1"/>
                </a:solidFill>
                <a:latin typeface="+mn-lt"/>
              </a:rPr>
              <a:t>Mixing fiber</a:t>
            </a:r>
          </a:p>
        </p:txBody>
      </p:sp>
      <p:grpSp>
        <p:nvGrpSpPr>
          <p:cNvPr id="200" name="Group 199"/>
          <p:cNvGrpSpPr/>
          <p:nvPr/>
        </p:nvGrpSpPr>
        <p:grpSpPr>
          <a:xfrm flipV="1">
            <a:off x="2200461" y="2901512"/>
            <a:ext cx="321952" cy="624614"/>
            <a:chOff x="4320177" y="1114425"/>
            <a:chExt cx="324445" cy="642938"/>
          </a:xfrm>
        </p:grpSpPr>
        <p:sp>
          <p:nvSpPr>
            <p:cNvPr id="332" name="Oval 331"/>
            <p:cNvSpPr/>
            <p:nvPr/>
          </p:nvSpPr>
          <p:spPr>
            <a:xfrm>
              <a:off x="4320177" y="1114425"/>
              <a:ext cx="120848" cy="642938"/>
            </a:xfrm>
            <a:prstGeom prst="ellipse">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333" name="Oval 332"/>
            <p:cNvSpPr/>
            <p:nvPr/>
          </p:nvSpPr>
          <p:spPr>
            <a:xfrm>
              <a:off x="4441025" y="1114425"/>
              <a:ext cx="203597" cy="642938"/>
            </a:xfrm>
            <a:prstGeom prst="ellipse">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334" name="Rectangle 333"/>
            <p:cNvSpPr/>
            <p:nvPr/>
          </p:nvSpPr>
          <p:spPr>
            <a:xfrm>
              <a:off x="4379119" y="1114425"/>
              <a:ext cx="164306" cy="642938"/>
            </a:xfrm>
            <a:prstGeom prst="rect">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grpSp>
      <p:cxnSp>
        <p:nvCxnSpPr>
          <p:cNvPr id="201" name="Straight Connector 200"/>
          <p:cNvCxnSpPr>
            <a:endCxn id="203" idx="3"/>
          </p:cNvCxnSpPr>
          <p:nvPr/>
        </p:nvCxnSpPr>
        <p:spPr>
          <a:xfrm flipV="1">
            <a:off x="1469999" y="3200622"/>
            <a:ext cx="6065965" cy="0"/>
          </a:xfrm>
          <a:prstGeom prst="line">
            <a:avLst/>
          </a:prstGeom>
          <a:ln w="9525">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nvGrpSpPr>
          <p:cNvPr id="202" name="Group 201"/>
          <p:cNvGrpSpPr/>
          <p:nvPr/>
        </p:nvGrpSpPr>
        <p:grpSpPr>
          <a:xfrm flipV="1">
            <a:off x="7142597" y="1258379"/>
            <a:ext cx="752455" cy="2156004"/>
            <a:chOff x="6869471" y="2120489"/>
            <a:chExt cx="758283" cy="2219253"/>
          </a:xfrm>
        </p:grpSpPr>
        <p:sp>
          <p:nvSpPr>
            <p:cNvPr id="316" name="Rectangle 315"/>
            <p:cNvSpPr/>
            <p:nvPr/>
          </p:nvSpPr>
          <p:spPr>
            <a:xfrm>
              <a:off x="6929374" y="3582399"/>
              <a:ext cx="624104" cy="449038"/>
            </a:xfrm>
            <a:prstGeom prst="rect">
              <a:avLst/>
            </a:prstGeom>
            <a:solidFill>
              <a:schemeClr val="bg1"/>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grpSp>
          <p:nvGrpSpPr>
            <p:cNvPr id="317" name="Group 316"/>
            <p:cNvGrpSpPr/>
            <p:nvPr/>
          </p:nvGrpSpPr>
          <p:grpSpPr>
            <a:xfrm>
              <a:off x="6869471" y="2120489"/>
              <a:ext cx="758283" cy="2219253"/>
              <a:chOff x="5543797" y="2119366"/>
              <a:chExt cx="758283" cy="2219253"/>
            </a:xfrm>
          </p:grpSpPr>
          <p:grpSp>
            <p:nvGrpSpPr>
              <p:cNvPr id="318" name="Group 317"/>
              <p:cNvGrpSpPr/>
              <p:nvPr/>
            </p:nvGrpSpPr>
            <p:grpSpPr>
              <a:xfrm rot="5400000">
                <a:off x="5331461" y="2486415"/>
                <a:ext cx="1188720" cy="454622"/>
                <a:chOff x="722036" y="2831741"/>
                <a:chExt cx="5960829" cy="454622"/>
              </a:xfrm>
            </p:grpSpPr>
            <p:cxnSp>
              <p:nvCxnSpPr>
                <p:cNvPr id="330" name="Straight Connector 329"/>
                <p:cNvCxnSpPr/>
                <p:nvPr/>
              </p:nvCxnSpPr>
              <p:spPr>
                <a:xfrm rot="16200000" flipH="1">
                  <a:off x="3702451" y="305948"/>
                  <a:ext cx="0" cy="596082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flipH="1">
                  <a:off x="2978457" y="2831741"/>
                  <a:ext cx="3668209"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9" name="Group 318"/>
              <p:cNvGrpSpPr/>
              <p:nvPr/>
            </p:nvGrpSpPr>
            <p:grpSpPr>
              <a:xfrm rot="10800000">
                <a:off x="5543797" y="2339398"/>
                <a:ext cx="758283" cy="1999221"/>
                <a:chOff x="5869839" y="1877446"/>
                <a:chExt cx="758283" cy="1999221"/>
              </a:xfrm>
            </p:grpSpPr>
            <p:sp>
              <p:nvSpPr>
                <p:cNvPr id="322" name="Rectangle 321"/>
                <p:cNvSpPr/>
                <p:nvPr/>
              </p:nvSpPr>
              <p:spPr>
                <a:xfrm>
                  <a:off x="5869839" y="2069707"/>
                  <a:ext cx="758283" cy="219113"/>
                </a:xfrm>
                <a:prstGeom prst="rect">
                  <a:avLst/>
                </a:prstGeom>
                <a:solidFill>
                  <a:schemeClr val="accent3"/>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323" name="Rectangle 322"/>
                <p:cNvSpPr/>
                <p:nvPr/>
              </p:nvSpPr>
              <p:spPr>
                <a:xfrm>
                  <a:off x="5869839" y="2604974"/>
                  <a:ext cx="758283" cy="219113"/>
                </a:xfrm>
                <a:prstGeom prst="rect">
                  <a:avLst/>
                </a:prstGeom>
                <a:solidFill>
                  <a:schemeClr val="accent3"/>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grpSp>
              <p:nvGrpSpPr>
                <p:cNvPr id="324" name="Group 323"/>
                <p:cNvGrpSpPr/>
                <p:nvPr/>
              </p:nvGrpSpPr>
              <p:grpSpPr>
                <a:xfrm rot="16200000">
                  <a:off x="6084529" y="2444604"/>
                  <a:ext cx="324445" cy="642938"/>
                  <a:chOff x="4320177" y="1114425"/>
                  <a:chExt cx="324445" cy="642938"/>
                </a:xfrm>
              </p:grpSpPr>
              <p:sp>
                <p:nvSpPr>
                  <p:cNvPr id="327" name="Oval 326"/>
                  <p:cNvSpPr/>
                  <p:nvPr/>
                </p:nvSpPr>
                <p:spPr>
                  <a:xfrm>
                    <a:off x="4320177" y="1114425"/>
                    <a:ext cx="120848" cy="642938"/>
                  </a:xfrm>
                  <a:prstGeom prst="ellipse">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328" name="Oval 327"/>
                  <p:cNvSpPr/>
                  <p:nvPr/>
                </p:nvSpPr>
                <p:spPr>
                  <a:xfrm>
                    <a:off x="4441025" y="1114425"/>
                    <a:ext cx="203597" cy="642938"/>
                  </a:xfrm>
                  <a:prstGeom prst="ellipse">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329" name="Rectangle 328"/>
                  <p:cNvSpPr/>
                  <p:nvPr/>
                </p:nvSpPr>
                <p:spPr>
                  <a:xfrm>
                    <a:off x="4379119" y="1114425"/>
                    <a:ext cx="164306" cy="642938"/>
                  </a:xfrm>
                  <a:prstGeom prst="rect">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grpSp>
            <p:cxnSp>
              <p:nvCxnSpPr>
                <p:cNvPr id="325" name="Straight Connector 324"/>
                <p:cNvCxnSpPr>
                  <a:stCxn id="326" idx="3"/>
                  <a:endCxn id="203" idx="3"/>
                </p:cNvCxnSpPr>
                <p:nvPr/>
              </p:nvCxnSpPr>
              <p:spPr>
                <a:xfrm rot="10800000" flipV="1">
                  <a:off x="6225309" y="2184628"/>
                  <a:ext cx="21442" cy="1692039"/>
                </a:xfrm>
                <a:prstGeom prst="line">
                  <a:avLst/>
                </a:prstGeom>
                <a:ln w="9525">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326" name="Rectangle 325"/>
                <p:cNvSpPr/>
                <p:nvPr/>
              </p:nvSpPr>
              <p:spPr>
                <a:xfrm rot="5400000">
                  <a:off x="6093160" y="1895305"/>
                  <a:ext cx="307182" cy="271463"/>
                </a:xfrm>
                <a:prstGeom prst="rect">
                  <a:avLst/>
                </a:prstGeom>
                <a:solidFill>
                  <a:schemeClr val="tx1"/>
                </a:solidFill>
                <a:ln w="19050"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grpSp>
          <p:cxnSp>
            <p:nvCxnSpPr>
              <p:cNvPr id="320" name="Straight Connector 319"/>
              <p:cNvCxnSpPr>
                <a:stCxn id="328" idx="5"/>
                <a:endCxn id="326" idx="3"/>
              </p:cNvCxnSpPr>
              <p:nvPr/>
            </p:nvCxnSpPr>
            <p:spPr>
              <a:xfrm>
                <a:off x="5697855" y="3582399"/>
                <a:ext cx="227314" cy="4490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a:stCxn id="326" idx="3"/>
                <a:endCxn id="328" idx="7"/>
              </p:cNvCxnSpPr>
              <p:nvPr/>
            </p:nvCxnSpPr>
            <p:spPr>
              <a:xfrm flipV="1">
                <a:off x="5925169" y="3582399"/>
                <a:ext cx="227312" cy="4490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03" name="Rectangle 202"/>
          <p:cNvSpPr/>
          <p:nvPr/>
        </p:nvSpPr>
        <p:spPr>
          <a:xfrm rot="2700000" flipH="1" flipV="1">
            <a:off x="7523454" y="2868792"/>
            <a:ext cx="85421" cy="724063"/>
          </a:xfrm>
          <a:prstGeom prst="rect">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grpSp>
        <p:nvGrpSpPr>
          <p:cNvPr id="204" name="Group 203"/>
          <p:cNvGrpSpPr/>
          <p:nvPr/>
        </p:nvGrpSpPr>
        <p:grpSpPr>
          <a:xfrm>
            <a:off x="1185651" y="645304"/>
            <a:ext cx="637997" cy="2946525"/>
            <a:chOff x="1185651" y="645304"/>
            <a:chExt cx="637997" cy="2946525"/>
          </a:xfrm>
        </p:grpSpPr>
        <p:sp>
          <p:nvSpPr>
            <p:cNvPr id="304" name="Freeform 303"/>
            <p:cNvSpPr/>
            <p:nvPr/>
          </p:nvSpPr>
          <p:spPr>
            <a:xfrm rot="16200000" flipV="1">
              <a:off x="1140066" y="849057"/>
              <a:ext cx="610733" cy="203228"/>
            </a:xfrm>
            <a:custGeom>
              <a:avLst/>
              <a:gdLst>
                <a:gd name="connsiteX0" fmla="*/ 857250 w 857250"/>
                <a:gd name="connsiteY0" fmla="*/ 33168 h 204802"/>
                <a:gd name="connsiteX1" fmla="*/ 471487 w 857250"/>
                <a:gd name="connsiteY1" fmla="*/ 204618 h 204802"/>
                <a:gd name="connsiteX2" fmla="*/ 214312 w 857250"/>
                <a:gd name="connsiteY2" fmla="*/ 4593 h 204802"/>
                <a:gd name="connsiteX3" fmla="*/ 0 w 857250"/>
                <a:gd name="connsiteY3" fmla="*/ 54600 h 204802"/>
              </a:gdLst>
              <a:ahLst/>
              <a:cxnLst>
                <a:cxn ang="0">
                  <a:pos x="connsiteX0" y="connsiteY0"/>
                </a:cxn>
                <a:cxn ang="0">
                  <a:pos x="connsiteX1" y="connsiteY1"/>
                </a:cxn>
                <a:cxn ang="0">
                  <a:pos x="connsiteX2" y="connsiteY2"/>
                </a:cxn>
                <a:cxn ang="0">
                  <a:pos x="connsiteX3" y="connsiteY3"/>
                </a:cxn>
              </a:cxnLst>
              <a:rect l="l" t="t" r="r" b="b"/>
              <a:pathLst>
                <a:path w="857250" h="204802">
                  <a:moveTo>
                    <a:pt x="857250" y="33168"/>
                  </a:moveTo>
                  <a:cubicBezTo>
                    <a:pt x="717946" y="121274"/>
                    <a:pt x="578643" y="209381"/>
                    <a:pt x="471487" y="204618"/>
                  </a:cubicBezTo>
                  <a:cubicBezTo>
                    <a:pt x="364331" y="199856"/>
                    <a:pt x="292893" y="29596"/>
                    <a:pt x="214312" y="4593"/>
                  </a:cubicBezTo>
                  <a:cubicBezTo>
                    <a:pt x="135731" y="-20410"/>
                    <a:pt x="21431" y="65315"/>
                    <a:pt x="0" y="54600"/>
                  </a:cubicBezTo>
                </a:path>
              </a:pathLst>
            </a:custGeom>
            <a:noFill/>
            <a:ln w="63500"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5" name="Group 304"/>
            <p:cNvGrpSpPr/>
            <p:nvPr/>
          </p:nvGrpSpPr>
          <p:grpSpPr>
            <a:xfrm flipV="1">
              <a:off x="1185651" y="1441803"/>
              <a:ext cx="637997" cy="1757793"/>
              <a:chOff x="5603698" y="2345741"/>
              <a:chExt cx="642938" cy="1809360"/>
            </a:xfrm>
          </p:grpSpPr>
          <p:grpSp>
            <p:nvGrpSpPr>
              <p:cNvPr id="308" name="Group 307"/>
              <p:cNvGrpSpPr/>
              <p:nvPr/>
            </p:nvGrpSpPr>
            <p:grpSpPr>
              <a:xfrm rot="10800000">
                <a:off x="5603698" y="2345741"/>
                <a:ext cx="642938" cy="1809360"/>
                <a:chOff x="5925283" y="2060964"/>
                <a:chExt cx="642938" cy="1809360"/>
              </a:xfrm>
            </p:grpSpPr>
            <p:grpSp>
              <p:nvGrpSpPr>
                <p:cNvPr id="311" name="Group 310"/>
                <p:cNvGrpSpPr/>
                <p:nvPr/>
              </p:nvGrpSpPr>
              <p:grpSpPr>
                <a:xfrm rot="16200000">
                  <a:off x="6084529" y="2444604"/>
                  <a:ext cx="324445" cy="642938"/>
                  <a:chOff x="4320177" y="1114425"/>
                  <a:chExt cx="324445" cy="642938"/>
                </a:xfrm>
              </p:grpSpPr>
              <p:sp>
                <p:nvSpPr>
                  <p:cNvPr id="313" name="Oval 312"/>
                  <p:cNvSpPr/>
                  <p:nvPr/>
                </p:nvSpPr>
                <p:spPr>
                  <a:xfrm>
                    <a:off x="4320177" y="1114425"/>
                    <a:ext cx="120848" cy="642938"/>
                  </a:xfrm>
                  <a:prstGeom prst="ellipse">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314" name="Oval 313"/>
                  <p:cNvSpPr/>
                  <p:nvPr/>
                </p:nvSpPr>
                <p:spPr>
                  <a:xfrm>
                    <a:off x="4441025" y="1114425"/>
                    <a:ext cx="203597" cy="642938"/>
                  </a:xfrm>
                  <a:prstGeom prst="ellipse">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315" name="Rectangle 314"/>
                  <p:cNvSpPr/>
                  <p:nvPr/>
                </p:nvSpPr>
                <p:spPr>
                  <a:xfrm>
                    <a:off x="4379119" y="1114425"/>
                    <a:ext cx="164306" cy="642938"/>
                  </a:xfrm>
                  <a:prstGeom prst="rect">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grpSp>
            <p:cxnSp>
              <p:nvCxnSpPr>
                <p:cNvPr id="312" name="Straight Connector 311"/>
                <p:cNvCxnSpPr>
                  <a:endCxn id="307" idx="1"/>
                </p:cNvCxnSpPr>
                <p:nvPr/>
              </p:nvCxnSpPr>
              <p:spPr>
                <a:xfrm rot="10800000" flipH="1" flipV="1">
                  <a:off x="6246731" y="2060964"/>
                  <a:ext cx="4627" cy="1809360"/>
                </a:xfrm>
                <a:prstGeom prst="line">
                  <a:avLst/>
                </a:prstGeom>
                <a:ln w="9525">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cxnSp>
            <p:nvCxnSpPr>
              <p:cNvPr id="309" name="Straight Connector 308"/>
              <p:cNvCxnSpPr>
                <a:stCxn id="314" idx="5"/>
              </p:cNvCxnSpPr>
              <p:nvPr/>
            </p:nvCxnSpPr>
            <p:spPr>
              <a:xfrm>
                <a:off x="5697855" y="3582399"/>
                <a:ext cx="227314" cy="4490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a:endCxn id="314" idx="7"/>
              </p:cNvCxnSpPr>
              <p:nvPr/>
            </p:nvCxnSpPr>
            <p:spPr>
              <a:xfrm flipV="1">
                <a:off x="5925169" y="3582399"/>
                <a:ext cx="227312" cy="4490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06" name="Rectangle 305"/>
            <p:cNvSpPr/>
            <p:nvPr/>
          </p:nvSpPr>
          <p:spPr>
            <a:xfrm rot="5400000" flipV="1">
              <a:off x="1357651" y="1263624"/>
              <a:ext cx="298427" cy="269377"/>
            </a:xfrm>
            <a:prstGeom prst="rect">
              <a:avLst/>
            </a:prstGeom>
            <a:solidFill>
              <a:srgbClr val="C00000"/>
            </a:solidFill>
            <a:ln w="19050" cap="sq">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p>
          </p:txBody>
        </p:sp>
        <p:sp>
          <p:nvSpPr>
            <p:cNvPr id="307" name="Rectangle 306"/>
            <p:cNvSpPr/>
            <p:nvPr/>
          </p:nvSpPr>
          <p:spPr>
            <a:xfrm rot="18900000" flipH="1">
              <a:off x="1427167" y="2867766"/>
              <a:ext cx="85421" cy="724063"/>
            </a:xfrm>
            <a:prstGeom prst="rect">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grpSp>
      <p:cxnSp>
        <p:nvCxnSpPr>
          <p:cNvPr id="205" name="Straight Connector 204"/>
          <p:cNvCxnSpPr/>
          <p:nvPr/>
        </p:nvCxnSpPr>
        <p:spPr>
          <a:xfrm flipH="1" flipV="1">
            <a:off x="1729855" y="2266554"/>
            <a:ext cx="0" cy="11548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rot="16200000" flipH="1" flipV="1">
            <a:off x="925144" y="2629298"/>
            <a:ext cx="71067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07" name="Rectangle 206"/>
          <p:cNvSpPr/>
          <p:nvPr/>
        </p:nvSpPr>
        <p:spPr>
          <a:xfrm flipV="1">
            <a:off x="607068" y="3233379"/>
            <a:ext cx="300913" cy="1215871"/>
          </a:xfrm>
          <a:prstGeom prst="rect">
            <a:avLst/>
          </a:prstGeom>
          <a:solidFill>
            <a:srgbClr val="92D050"/>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285750"/>
            <a:endParaRPr lang="en-US" sz="1400"/>
          </a:p>
        </p:txBody>
      </p:sp>
      <p:sp>
        <p:nvSpPr>
          <p:cNvPr id="208" name="Rectangle 207"/>
          <p:cNvSpPr/>
          <p:nvPr/>
        </p:nvSpPr>
        <p:spPr>
          <a:xfrm flipV="1">
            <a:off x="8230344" y="3235344"/>
            <a:ext cx="300913" cy="1213906"/>
          </a:xfrm>
          <a:prstGeom prst="rect">
            <a:avLst/>
          </a:prstGeom>
          <a:solidFill>
            <a:srgbClr val="92D050"/>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285750"/>
            <a:endParaRPr lang="en-US" sz="1400"/>
          </a:p>
        </p:txBody>
      </p:sp>
      <p:pic>
        <p:nvPicPr>
          <p:cNvPr id="209"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12618" b="29334"/>
          <a:stretch/>
        </p:blipFill>
        <p:spPr bwMode="auto">
          <a:xfrm rot="10800000" flipV="1">
            <a:off x="8623083" y="3113248"/>
            <a:ext cx="286862" cy="838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0" name="Rectangle 209"/>
          <p:cNvSpPr/>
          <p:nvPr/>
        </p:nvSpPr>
        <p:spPr>
          <a:xfrm flipV="1">
            <a:off x="8216251" y="1961934"/>
            <a:ext cx="760887" cy="1275114"/>
          </a:xfrm>
          <a:prstGeom prst="rect">
            <a:avLst/>
          </a:prstGeom>
          <a:solidFill>
            <a:schemeClr val="tx2"/>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1771650"/>
            <a:endParaRPr lang="en-US" sz="1400"/>
          </a:p>
        </p:txBody>
      </p:sp>
      <p:sp>
        <p:nvSpPr>
          <p:cNvPr id="211" name="Rectangle 210"/>
          <p:cNvSpPr/>
          <p:nvPr/>
        </p:nvSpPr>
        <p:spPr>
          <a:xfrm flipV="1">
            <a:off x="193558" y="1955956"/>
            <a:ext cx="736594" cy="1279126"/>
          </a:xfrm>
          <a:prstGeom prst="rect">
            <a:avLst/>
          </a:prstGeom>
          <a:solidFill>
            <a:schemeClr val="tx2"/>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212" name="Rectangle 211"/>
          <p:cNvSpPr/>
          <p:nvPr/>
        </p:nvSpPr>
        <p:spPr>
          <a:xfrm flipV="1">
            <a:off x="0" y="3959344"/>
            <a:ext cx="511559" cy="1184155"/>
          </a:xfrm>
          <a:prstGeom prst="rect">
            <a:avLst/>
          </a:prstGeom>
          <a:pattFill prst="wdUpDiag">
            <a:fgClr>
              <a:schemeClr val="bg1">
                <a:lumMod val="50000"/>
              </a:schemeClr>
            </a:fgClr>
            <a:bgClr>
              <a:schemeClr val="bg1"/>
            </a:bgClr>
          </a:patt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213" name="Rectangle 212"/>
          <p:cNvSpPr/>
          <p:nvPr/>
        </p:nvSpPr>
        <p:spPr>
          <a:xfrm flipV="1">
            <a:off x="8623083" y="3959342"/>
            <a:ext cx="508153" cy="1184155"/>
          </a:xfrm>
          <a:prstGeom prst="rect">
            <a:avLst/>
          </a:prstGeom>
          <a:pattFill prst="wdUpDiag">
            <a:fgClr>
              <a:schemeClr val="bg1">
                <a:lumMod val="50000"/>
              </a:schemeClr>
            </a:fgClr>
            <a:bgClr>
              <a:schemeClr val="bg1"/>
            </a:bgClr>
          </a:patt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grpSp>
        <p:nvGrpSpPr>
          <p:cNvPr id="214" name="Group 213"/>
          <p:cNvGrpSpPr/>
          <p:nvPr/>
        </p:nvGrpSpPr>
        <p:grpSpPr>
          <a:xfrm rot="10800000" flipV="1">
            <a:off x="270752" y="792584"/>
            <a:ext cx="586882" cy="590142"/>
            <a:chOff x="14042969" y="3062685"/>
            <a:chExt cx="591427" cy="607461"/>
          </a:xfrm>
        </p:grpSpPr>
        <p:cxnSp>
          <p:nvCxnSpPr>
            <p:cNvPr id="300" name="Straight Arrow Connector 299"/>
            <p:cNvCxnSpPr/>
            <p:nvPr/>
          </p:nvCxnSpPr>
          <p:spPr>
            <a:xfrm rot="10800000" flipV="1">
              <a:off x="14042969" y="3669198"/>
              <a:ext cx="591427"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1" name="Straight Arrow Connector 300"/>
            <p:cNvCxnSpPr/>
            <p:nvPr/>
          </p:nvCxnSpPr>
          <p:spPr>
            <a:xfrm rot="10800000">
              <a:off x="14634396" y="3078262"/>
              <a:ext cx="0" cy="591884"/>
            </a:xfrm>
            <a:prstGeom prst="straightConnector1">
              <a:avLst/>
            </a:prstGeom>
            <a:ln w="2857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302" name="TextBox 301"/>
            <p:cNvSpPr txBox="1"/>
            <p:nvPr/>
          </p:nvSpPr>
          <p:spPr>
            <a:xfrm>
              <a:off x="14054422" y="3332815"/>
              <a:ext cx="141064" cy="277000"/>
            </a:xfrm>
            <a:prstGeom prst="rect">
              <a:avLst/>
            </a:prstGeom>
            <a:noFill/>
          </p:spPr>
          <p:txBody>
            <a:bodyPr wrap="none" lIns="0" tIns="0" rIns="0" bIns="0" rtlCol="0">
              <a:spAutoFit/>
            </a:bodyPr>
            <a:lstStyle/>
            <a:p>
              <a:pPr>
                <a:spcAft>
                  <a:spcPts val="900"/>
                </a:spcAft>
              </a:pPr>
              <a:r>
                <a:rPr lang="en-US" sz="1800" dirty="0">
                  <a:latin typeface="+mn-lt"/>
                </a:rPr>
                <a:t>Z</a:t>
              </a:r>
            </a:p>
          </p:txBody>
        </p:sp>
        <p:sp>
          <p:nvSpPr>
            <p:cNvPr id="303" name="TextBox 302"/>
            <p:cNvSpPr txBox="1"/>
            <p:nvPr/>
          </p:nvSpPr>
          <p:spPr>
            <a:xfrm>
              <a:off x="14390034" y="3062685"/>
              <a:ext cx="153888" cy="276999"/>
            </a:xfrm>
            <a:prstGeom prst="rect">
              <a:avLst/>
            </a:prstGeom>
            <a:noFill/>
          </p:spPr>
          <p:txBody>
            <a:bodyPr wrap="none" lIns="0" tIns="0" rIns="0" bIns="0" rtlCol="0">
              <a:spAutoFit/>
            </a:bodyPr>
            <a:lstStyle/>
            <a:p>
              <a:pPr>
                <a:spcAft>
                  <a:spcPts val="900"/>
                </a:spcAft>
              </a:pPr>
              <a:r>
                <a:rPr lang="en-US" sz="1800" dirty="0">
                  <a:latin typeface="+mn-lt"/>
                </a:rPr>
                <a:t>Y</a:t>
              </a:r>
            </a:p>
          </p:txBody>
        </p:sp>
      </p:grpSp>
      <p:sp>
        <p:nvSpPr>
          <p:cNvPr id="215" name="Rectangle 214"/>
          <p:cNvSpPr/>
          <p:nvPr/>
        </p:nvSpPr>
        <p:spPr>
          <a:xfrm flipV="1">
            <a:off x="501867" y="5018204"/>
            <a:ext cx="8121216" cy="125295"/>
          </a:xfrm>
          <a:prstGeom prst="rect">
            <a:avLst/>
          </a:prstGeom>
          <a:pattFill prst="wdUpDiag">
            <a:fgClr>
              <a:schemeClr val="bg1">
                <a:lumMod val="50000"/>
              </a:schemeClr>
            </a:fgClr>
            <a:bgClr>
              <a:schemeClr val="bg1"/>
            </a:bgClr>
          </a:patt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cxnSp>
        <p:nvCxnSpPr>
          <p:cNvPr id="216" name="Straight Arrow Connector 215"/>
          <p:cNvCxnSpPr/>
          <p:nvPr/>
        </p:nvCxnSpPr>
        <p:spPr>
          <a:xfrm>
            <a:off x="1191368" y="738959"/>
            <a:ext cx="0" cy="33607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7" name="Straight Arrow Connector 216"/>
          <p:cNvCxnSpPr/>
          <p:nvPr/>
        </p:nvCxnSpPr>
        <p:spPr>
          <a:xfrm>
            <a:off x="1128422" y="2410059"/>
            <a:ext cx="0" cy="33607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p:nvPr/>
        </p:nvCxnSpPr>
        <p:spPr>
          <a:xfrm>
            <a:off x="1789452" y="3540719"/>
            <a:ext cx="353958"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9" name="Straight Arrow Connector 218"/>
          <p:cNvCxnSpPr/>
          <p:nvPr/>
        </p:nvCxnSpPr>
        <p:spPr>
          <a:xfrm flipV="1">
            <a:off x="7839615" y="2375719"/>
            <a:ext cx="0" cy="29124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0" name="Straight Arrow Connector 219"/>
          <p:cNvCxnSpPr/>
          <p:nvPr/>
        </p:nvCxnSpPr>
        <p:spPr>
          <a:xfrm>
            <a:off x="4733479" y="3572491"/>
            <a:ext cx="337448" cy="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1" name="Straight Arrow Connector 220"/>
          <p:cNvCxnSpPr/>
          <p:nvPr/>
        </p:nvCxnSpPr>
        <p:spPr>
          <a:xfrm flipH="1" flipV="1">
            <a:off x="4732907" y="616044"/>
            <a:ext cx="466090" cy="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2" name="Straight Arrow Connector 221"/>
          <p:cNvCxnSpPr/>
          <p:nvPr/>
        </p:nvCxnSpPr>
        <p:spPr>
          <a:xfrm>
            <a:off x="3979334" y="2053979"/>
            <a:ext cx="0" cy="33607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223" name="Group 222"/>
          <p:cNvGrpSpPr/>
          <p:nvPr/>
        </p:nvGrpSpPr>
        <p:grpSpPr>
          <a:xfrm>
            <a:off x="4265944" y="1256233"/>
            <a:ext cx="1918894" cy="2158196"/>
            <a:chOff x="4532644" y="1256233"/>
            <a:chExt cx="1918894" cy="2158196"/>
          </a:xfrm>
        </p:grpSpPr>
        <p:sp>
          <p:nvSpPr>
            <p:cNvPr id="272" name="Rectangle 271"/>
            <p:cNvSpPr/>
            <p:nvPr/>
          </p:nvSpPr>
          <p:spPr>
            <a:xfrm rot="2700000" flipH="1" flipV="1">
              <a:off x="5766120" y="2864948"/>
              <a:ext cx="85421" cy="724063"/>
            </a:xfrm>
            <a:prstGeom prst="rect">
              <a:avLst/>
            </a:prstGeom>
            <a:pattFill prst="lgCheck">
              <a:fgClr>
                <a:schemeClr val="bg2"/>
              </a:fgClr>
              <a:bgClr>
                <a:schemeClr val="bg1"/>
              </a:bgClr>
            </a:patt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grpSp>
          <p:nvGrpSpPr>
            <p:cNvPr id="273" name="Group 272"/>
            <p:cNvGrpSpPr/>
            <p:nvPr/>
          </p:nvGrpSpPr>
          <p:grpSpPr>
            <a:xfrm>
              <a:off x="4532644" y="1256233"/>
              <a:ext cx="1918894" cy="2158196"/>
              <a:chOff x="4526294" y="1256233"/>
              <a:chExt cx="1918894" cy="2158196"/>
            </a:xfrm>
          </p:grpSpPr>
          <p:sp>
            <p:nvSpPr>
              <p:cNvPr id="274" name="TextBox 273"/>
              <p:cNvSpPr txBox="1"/>
              <p:nvPr/>
            </p:nvSpPr>
            <p:spPr>
              <a:xfrm rot="10800000" flipV="1">
                <a:off x="5865701" y="3245152"/>
                <a:ext cx="307777" cy="169277"/>
              </a:xfrm>
              <a:prstGeom prst="rect">
                <a:avLst/>
              </a:prstGeom>
              <a:noFill/>
            </p:spPr>
            <p:txBody>
              <a:bodyPr wrap="none" lIns="0" tIns="0" rIns="0" bIns="0" rtlCol="0">
                <a:spAutoFit/>
              </a:bodyPr>
              <a:lstStyle/>
              <a:p>
                <a:pPr>
                  <a:spcAft>
                    <a:spcPts val="900"/>
                  </a:spcAft>
                </a:pPr>
                <a:r>
                  <a:rPr lang="en-US" sz="1100" dirty="0">
                    <a:solidFill>
                      <a:srgbClr val="1C7DDB"/>
                    </a:solidFill>
                    <a:latin typeface="Mathcad UniMath"/>
                  </a:rPr>
                  <a:t>≅</a:t>
                </a:r>
                <a:r>
                  <a:rPr lang="en-US" sz="1100" dirty="0">
                    <a:solidFill>
                      <a:srgbClr val="1C7DDB"/>
                    </a:solidFill>
                    <a:latin typeface="Arial"/>
                  </a:rPr>
                  <a:t>4%</a:t>
                </a:r>
                <a:endParaRPr lang="en-US" sz="1100" dirty="0">
                  <a:solidFill>
                    <a:schemeClr val="tx2"/>
                  </a:solidFill>
                  <a:latin typeface="+mn-lt"/>
                </a:endParaRPr>
              </a:p>
            </p:txBody>
          </p:sp>
          <p:sp>
            <p:nvSpPr>
              <p:cNvPr id="275" name="TextBox 274"/>
              <p:cNvSpPr txBox="1"/>
              <p:nvPr/>
            </p:nvSpPr>
            <p:spPr>
              <a:xfrm rot="10800000" flipV="1">
                <a:off x="6105351" y="2309909"/>
                <a:ext cx="339837" cy="169277"/>
              </a:xfrm>
              <a:prstGeom prst="rect">
                <a:avLst/>
              </a:prstGeom>
              <a:noFill/>
            </p:spPr>
            <p:txBody>
              <a:bodyPr wrap="none" lIns="0" tIns="0" rIns="0" bIns="0" rtlCol="0">
                <a:spAutoFit/>
              </a:bodyPr>
              <a:lstStyle/>
              <a:p>
                <a:pPr>
                  <a:spcAft>
                    <a:spcPts val="900"/>
                  </a:spcAft>
                </a:pPr>
                <a:r>
                  <a:rPr lang="en-US" sz="1100" dirty="0">
                    <a:solidFill>
                      <a:srgbClr val="1C7DDB"/>
                    </a:solidFill>
                    <a:latin typeface="Mathcad UniMath"/>
                  </a:rPr>
                  <a:t>≅ </a:t>
                </a:r>
                <a:r>
                  <a:rPr lang="en-US" sz="1100" dirty="0">
                    <a:solidFill>
                      <a:srgbClr val="1C7DDB"/>
                    </a:solidFill>
                    <a:latin typeface="Arial"/>
                  </a:rPr>
                  <a:t>4%</a:t>
                </a:r>
                <a:endParaRPr lang="en-US" sz="1100" dirty="0">
                  <a:solidFill>
                    <a:schemeClr val="tx2"/>
                  </a:solidFill>
                  <a:latin typeface="+mn-lt"/>
                </a:endParaRPr>
              </a:p>
            </p:txBody>
          </p:sp>
          <p:grpSp>
            <p:nvGrpSpPr>
              <p:cNvPr id="276" name="Group 275"/>
              <p:cNvGrpSpPr/>
              <p:nvPr/>
            </p:nvGrpSpPr>
            <p:grpSpPr>
              <a:xfrm>
                <a:off x="4526294" y="1256233"/>
                <a:ext cx="1640947" cy="2158120"/>
                <a:chOff x="4507244" y="1256233"/>
                <a:chExt cx="1640947" cy="2158120"/>
              </a:xfrm>
            </p:grpSpPr>
            <p:sp>
              <p:nvSpPr>
                <p:cNvPr id="278" name="Rectangle 277"/>
                <p:cNvSpPr/>
                <p:nvPr/>
              </p:nvSpPr>
              <p:spPr>
                <a:xfrm flipV="1">
                  <a:off x="5483683" y="2890985"/>
                  <a:ext cx="593109" cy="44416"/>
                </a:xfrm>
                <a:prstGeom prst="rect">
                  <a:avLst/>
                </a:prstGeom>
                <a:solidFill>
                  <a:schemeClr val="bg1">
                    <a:lumMod val="50000"/>
                  </a:schemeClr>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grpSp>
              <p:nvGrpSpPr>
                <p:cNvPr id="279" name="Group 278"/>
                <p:cNvGrpSpPr/>
                <p:nvPr/>
              </p:nvGrpSpPr>
              <p:grpSpPr>
                <a:xfrm flipV="1">
                  <a:off x="5395736" y="1256233"/>
                  <a:ext cx="752455" cy="2158120"/>
                  <a:chOff x="4655162" y="2198703"/>
                  <a:chExt cx="758283" cy="2221432"/>
                </a:xfrm>
              </p:grpSpPr>
              <p:grpSp>
                <p:nvGrpSpPr>
                  <p:cNvPr id="285" name="Group 284"/>
                  <p:cNvGrpSpPr/>
                  <p:nvPr/>
                </p:nvGrpSpPr>
                <p:grpSpPr>
                  <a:xfrm>
                    <a:off x="4655162" y="2429531"/>
                    <a:ext cx="758283" cy="1990604"/>
                    <a:chOff x="6869471" y="2349138"/>
                    <a:chExt cx="758283" cy="1990604"/>
                  </a:xfrm>
                </p:grpSpPr>
                <p:sp>
                  <p:nvSpPr>
                    <p:cNvPr id="288" name="Rectangle 287"/>
                    <p:cNvSpPr/>
                    <p:nvPr/>
                  </p:nvSpPr>
                  <p:spPr>
                    <a:xfrm>
                      <a:off x="6929374" y="3582399"/>
                      <a:ext cx="624104" cy="449038"/>
                    </a:xfrm>
                    <a:prstGeom prst="rect">
                      <a:avLst/>
                    </a:prstGeom>
                    <a:solidFill>
                      <a:schemeClr val="bg1"/>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grpSp>
                  <p:nvGrpSpPr>
                    <p:cNvPr id="289" name="Group 288"/>
                    <p:cNvGrpSpPr/>
                    <p:nvPr/>
                  </p:nvGrpSpPr>
                  <p:grpSpPr>
                    <a:xfrm>
                      <a:off x="6869471" y="2349138"/>
                      <a:ext cx="758283" cy="1990604"/>
                      <a:chOff x="5543797" y="2348015"/>
                      <a:chExt cx="758283" cy="1990604"/>
                    </a:xfrm>
                  </p:grpSpPr>
                  <p:grpSp>
                    <p:nvGrpSpPr>
                      <p:cNvPr id="290" name="Group 289"/>
                      <p:cNvGrpSpPr/>
                      <p:nvPr/>
                    </p:nvGrpSpPr>
                    <p:grpSpPr>
                      <a:xfrm rot="10800000">
                        <a:off x="5543797" y="2348015"/>
                        <a:ext cx="758283" cy="1990604"/>
                        <a:chOff x="5869839" y="1877446"/>
                        <a:chExt cx="758283" cy="1990604"/>
                      </a:xfrm>
                    </p:grpSpPr>
                    <p:sp>
                      <p:nvSpPr>
                        <p:cNvPr id="293" name="Rectangle 292"/>
                        <p:cNvSpPr/>
                        <p:nvPr/>
                      </p:nvSpPr>
                      <p:spPr>
                        <a:xfrm>
                          <a:off x="5869839" y="2069707"/>
                          <a:ext cx="758283" cy="219113"/>
                        </a:xfrm>
                        <a:prstGeom prst="rect">
                          <a:avLst/>
                        </a:prstGeom>
                        <a:solidFill>
                          <a:schemeClr val="accent3"/>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grpSp>
                      <p:nvGrpSpPr>
                        <p:cNvPr id="294" name="Group 293"/>
                        <p:cNvGrpSpPr/>
                        <p:nvPr/>
                      </p:nvGrpSpPr>
                      <p:grpSpPr>
                        <a:xfrm rot="16200000">
                          <a:off x="6084529" y="2444604"/>
                          <a:ext cx="324445" cy="642938"/>
                          <a:chOff x="4320177" y="1114425"/>
                          <a:chExt cx="324445" cy="642938"/>
                        </a:xfrm>
                      </p:grpSpPr>
                      <p:sp>
                        <p:nvSpPr>
                          <p:cNvPr id="297" name="Oval 296"/>
                          <p:cNvSpPr/>
                          <p:nvPr/>
                        </p:nvSpPr>
                        <p:spPr>
                          <a:xfrm>
                            <a:off x="4320177" y="1114425"/>
                            <a:ext cx="120848" cy="642938"/>
                          </a:xfrm>
                          <a:prstGeom prst="ellipse">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298" name="Oval 297"/>
                          <p:cNvSpPr/>
                          <p:nvPr/>
                        </p:nvSpPr>
                        <p:spPr>
                          <a:xfrm>
                            <a:off x="4441025" y="1114425"/>
                            <a:ext cx="203597" cy="642938"/>
                          </a:xfrm>
                          <a:prstGeom prst="ellipse">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299" name="Rectangle 298"/>
                          <p:cNvSpPr/>
                          <p:nvPr/>
                        </p:nvSpPr>
                        <p:spPr>
                          <a:xfrm>
                            <a:off x="4379119" y="1114425"/>
                            <a:ext cx="164306" cy="642938"/>
                          </a:xfrm>
                          <a:prstGeom prst="rect">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grpSp>
                    <p:cxnSp>
                      <p:nvCxnSpPr>
                        <p:cNvPr id="295" name="Straight Connector 294"/>
                        <p:cNvCxnSpPr>
                          <a:stCxn id="296" idx="3"/>
                          <a:endCxn id="272" idx="3"/>
                        </p:cNvCxnSpPr>
                        <p:nvPr/>
                      </p:nvCxnSpPr>
                      <p:spPr>
                        <a:xfrm rot="10800000" flipV="1">
                          <a:off x="6242262" y="2184628"/>
                          <a:ext cx="4486" cy="1683422"/>
                        </a:xfrm>
                        <a:prstGeom prst="line">
                          <a:avLst/>
                        </a:prstGeom>
                        <a:ln w="9525">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296" name="Rectangle 295"/>
                        <p:cNvSpPr/>
                        <p:nvPr/>
                      </p:nvSpPr>
                      <p:spPr>
                        <a:xfrm rot="5400000">
                          <a:off x="6093159" y="1895305"/>
                          <a:ext cx="307182" cy="271463"/>
                        </a:xfrm>
                        <a:prstGeom prst="rect">
                          <a:avLst/>
                        </a:prstGeom>
                        <a:solidFill>
                          <a:schemeClr val="tx1"/>
                        </a:solidFill>
                        <a:ln w="19050"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grpSp>
                  <p:cxnSp>
                    <p:nvCxnSpPr>
                      <p:cNvPr id="291" name="Straight Connector 290"/>
                      <p:cNvCxnSpPr>
                        <a:stCxn id="298" idx="5"/>
                        <a:endCxn id="296" idx="3"/>
                      </p:cNvCxnSpPr>
                      <p:nvPr/>
                    </p:nvCxnSpPr>
                    <p:spPr>
                      <a:xfrm>
                        <a:off x="5697855" y="3582399"/>
                        <a:ext cx="227314" cy="4490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a:stCxn id="296" idx="3"/>
                        <a:endCxn id="298" idx="7"/>
                      </p:cNvCxnSpPr>
                      <p:nvPr/>
                    </p:nvCxnSpPr>
                    <p:spPr>
                      <a:xfrm flipV="1">
                        <a:off x="5925169" y="3582399"/>
                        <a:ext cx="227312" cy="4490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86" name="Straight Connector 285"/>
                  <p:cNvCxnSpPr/>
                  <p:nvPr/>
                </p:nvCxnSpPr>
                <p:spPr>
                  <a:xfrm flipH="1">
                    <a:off x="4791904" y="2198703"/>
                    <a:ext cx="0" cy="118872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rot="5400000" flipH="1">
                    <a:off x="4880764" y="3014443"/>
                    <a:ext cx="73152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p:nvGrpSpPr>
              <p:grpSpPr>
                <a:xfrm flipV="1">
                  <a:off x="4507244" y="2397283"/>
                  <a:ext cx="1449895" cy="304944"/>
                  <a:chOff x="3757791" y="2925188"/>
                  <a:chExt cx="1461124" cy="313890"/>
                </a:xfrm>
              </p:grpSpPr>
              <p:cxnSp>
                <p:nvCxnSpPr>
                  <p:cNvPr id="283" name="Straight Connector 282"/>
                  <p:cNvCxnSpPr/>
                  <p:nvPr/>
                </p:nvCxnSpPr>
                <p:spPr>
                  <a:xfrm flipV="1">
                    <a:off x="3757791" y="3239078"/>
                    <a:ext cx="146112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a:off x="4081248" y="2925188"/>
                    <a:ext cx="784579"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1" name="Rectangle 280"/>
                <p:cNvSpPr/>
                <p:nvPr/>
              </p:nvSpPr>
              <p:spPr>
                <a:xfrm rot="2700000" flipH="1" flipV="1">
                  <a:off x="5743388" y="2231854"/>
                  <a:ext cx="85421" cy="724063"/>
                </a:xfrm>
                <a:prstGeom prst="rect">
                  <a:avLst/>
                </a:prstGeom>
                <a:pattFill prst="lgCheck">
                  <a:fgClr>
                    <a:schemeClr val="bg2"/>
                  </a:fgClr>
                  <a:bgClr>
                    <a:schemeClr val="bg1"/>
                  </a:bgClr>
                </a:patt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cxnSp>
              <p:nvCxnSpPr>
                <p:cNvPr id="282" name="Straight Arrow Connector 281"/>
                <p:cNvCxnSpPr/>
                <p:nvPr/>
              </p:nvCxnSpPr>
              <p:spPr>
                <a:xfrm>
                  <a:off x="5007041" y="2321102"/>
                  <a:ext cx="337448" cy="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cxnSp>
            <p:nvCxnSpPr>
              <p:cNvPr id="277" name="Straight Arrow Connector 276"/>
              <p:cNvCxnSpPr/>
              <p:nvPr/>
            </p:nvCxnSpPr>
            <p:spPr>
              <a:xfrm flipV="1">
                <a:off x="6078969" y="2528793"/>
                <a:ext cx="0" cy="21396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224" name="Group 223"/>
          <p:cNvGrpSpPr/>
          <p:nvPr/>
        </p:nvGrpSpPr>
        <p:grpSpPr>
          <a:xfrm>
            <a:off x="2830716" y="557073"/>
            <a:ext cx="2534237" cy="537966"/>
            <a:chOff x="2163966" y="779323"/>
            <a:chExt cx="2534237" cy="537966"/>
          </a:xfrm>
        </p:grpSpPr>
        <p:sp>
          <p:nvSpPr>
            <p:cNvPr id="268" name="Oval 267"/>
            <p:cNvSpPr>
              <a:spLocks noChangeAspect="1"/>
            </p:cNvSpPr>
            <p:nvPr/>
          </p:nvSpPr>
          <p:spPr>
            <a:xfrm>
              <a:off x="4160535" y="964188"/>
              <a:ext cx="352515" cy="353101"/>
            </a:xfrm>
            <a:prstGeom prst="ellipse">
              <a:avLst/>
            </a:prstGeom>
            <a:noFill/>
            <a:ln w="63500"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p:cNvSpPr>
              <a:spLocks noChangeAspect="1"/>
            </p:cNvSpPr>
            <p:nvPr/>
          </p:nvSpPr>
          <p:spPr>
            <a:xfrm>
              <a:off x="4307917" y="959062"/>
              <a:ext cx="352515" cy="353101"/>
            </a:xfrm>
            <a:prstGeom prst="ellipse">
              <a:avLst/>
            </a:prstGeom>
            <a:noFill/>
            <a:ln w="63500"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0" name="Straight Connector 269"/>
            <p:cNvCxnSpPr>
              <a:stCxn id="271" idx="3"/>
            </p:cNvCxnSpPr>
            <p:nvPr/>
          </p:nvCxnSpPr>
          <p:spPr>
            <a:xfrm>
              <a:off x="3469212" y="954293"/>
              <a:ext cx="1228991" cy="3763"/>
            </a:xfrm>
            <a:prstGeom prst="line">
              <a:avLst/>
            </a:prstGeom>
            <a:noFill/>
            <a:ln w="63500"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cxnSp>
        <p:sp>
          <p:nvSpPr>
            <p:cNvPr id="271" name="Rectangle 270"/>
            <p:cNvSpPr/>
            <p:nvPr/>
          </p:nvSpPr>
          <p:spPr>
            <a:xfrm>
              <a:off x="2163966" y="779323"/>
              <a:ext cx="1305246" cy="349940"/>
            </a:xfrm>
            <a:prstGeom prst="rect">
              <a:avLst/>
            </a:prstGeom>
            <a:solidFill>
              <a:schemeClr val="accent5">
                <a:lumMod val="40000"/>
                <a:lumOff val="60000"/>
              </a:schemeClr>
            </a:solidFill>
            <a:ln w="31750" cap="sq">
              <a:solidFill>
                <a:srgbClr val="FF000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solidFill>
                    <a:srgbClr val="000000"/>
                  </a:solidFill>
                </a:rPr>
                <a:t>Spectrometer</a:t>
              </a:r>
            </a:p>
          </p:txBody>
        </p:sp>
      </p:grpSp>
      <p:sp>
        <p:nvSpPr>
          <p:cNvPr id="225" name="Freeform 224"/>
          <p:cNvSpPr/>
          <p:nvPr/>
        </p:nvSpPr>
        <p:spPr>
          <a:xfrm>
            <a:off x="7438697" y="842147"/>
            <a:ext cx="568653" cy="415153"/>
          </a:xfrm>
          <a:custGeom>
            <a:avLst/>
            <a:gdLst>
              <a:gd name="connsiteX0" fmla="*/ 82878 w 568653"/>
              <a:gd name="connsiteY0" fmla="*/ 415153 h 415153"/>
              <a:gd name="connsiteX1" fmla="*/ 82878 w 568653"/>
              <a:gd name="connsiteY1" fmla="*/ 286566 h 415153"/>
              <a:gd name="connsiteX2" fmla="*/ 4297 w 568653"/>
              <a:gd name="connsiteY2" fmla="*/ 186553 h 415153"/>
              <a:gd name="connsiteX3" fmla="*/ 25728 w 568653"/>
              <a:gd name="connsiteY3" fmla="*/ 43678 h 415153"/>
              <a:gd name="connsiteX4" fmla="*/ 154316 w 568653"/>
              <a:gd name="connsiteY4" fmla="*/ 816 h 415153"/>
              <a:gd name="connsiteX5" fmla="*/ 318622 w 568653"/>
              <a:gd name="connsiteY5" fmla="*/ 22247 h 415153"/>
              <a:gd name="connsiteX6" fmla="*/ 425778 w 568653"/>
              <a:gd name="connsiteY6" fmla="*/ 100828 h 415153"/>
              <a:gd name="connsiteX7" fmla="*/ 568653 w 568653"/>
              <a:gd name="connsiteY7" fmla="*/ 115116 h 415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653" h="415153">
                <a:moveTo>
                  <a:pt x="82878" y="415153"/>
                </a:moveTo>
                <a:cubicBezTo>
                  <a:pt x="89426" y="369909"/>
                  <a:pt x="95975" y="324666"/>
                  <a:pt x="82878" y="286566"/>
                </a:cubicBezTo>
                <a:cubicBezTo>
                  <a:pt x="69781" y="248466"/>
                  <a:pt x="13822" y="227034"/>
                  <a:pt x="4297" y="186553"/>
                </a:cubicBezTo>
                <a:cubicBezTo>
                  <a:pt x="-5228" y="146072"/>
                  <a:pt x="725" y="74634"/>
                  <a:pt x="25728" y="43678"/>
                </a:cubicBezTo>
                <a:cubicBezTo>
                  <a:pt x="50731" y="12722"/>
                  <a:pt x="105500" y="4388"/>
                  <a:pt x="154316" y="816"/>
                </a:cubicBezTo>
                <a:cubicBezTo>
                  <a:pt x="203132" y="-2756"/>
                  <a:pt x="273378" y="5578"/>
                  <a:pt x="318622" y="22247"/>
                </a:cubicBezTo>
                <a:cubicBezTo>
                  <a:pt x="363866" y="38916"/>
                  <a:pt x="384106" y="85350"/>
                  <a:pt x="425778" y="100828"/>
                </a:cubicBezTo>
                <a:cubicBezTo>
                  <a:pt x="467450" y="116306"/>
                  <a:pt x="518051" y="115711"/>
                  <a:pt x="568653" y="115116"/>
                </a:cubicBezTo>
              </a:path>
            </a:pathLst>
          </a:custGeom>
          <a:noFill/>
          <a:ln w="63500"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p:cNvSpPr/>
          <p:nvPr/>
        </p:nvSpPr>
        <p:spPr>
          <a:xfrm>
            <a:off x="8000206" y="878420"/>
            <a:ext cx="400050" cy="155160"/>
          </a:xfrm>
          <a:prstGeom prst="rect">
            <a:avLst/>
          </a:prstGeom>
          <a:solidFill>
            <a:schemeClr val="tx1"/>
          </a:solidFill>
          <a:ln w="19050"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227" name="TextBox 226"/>
          <p:cNvSpPr txBox="1"/>
          <p:nvPr/>
        </p:nvSpPr>
        <p:spPr>
          <a:xfrm>
            <a:off x="8811350" y="849734"/>
            <a:ext cx="110608" cy="184666"/>
          </a:xfrm>
          <a:prstGeom prst="rect">
            <a:avLst/>
          </a:prstGeom>
          <a:noFill/>
        </p:spPr>
        <p:txBody>
          <a:bodyPr wrap="none" lIns="0" tIns="0" rIns="0" bIns="0" rtlCol="0">
            <a:spAutoFit/>
          </a:bodyPr>
          <a:lstStyle>
            <a:defPPr>
              <a:defRPr lang="en-US"/>
            </a:defPPr>
            <a:lvl1pPr algn="ctr">
              <a:spcAft>
                <a:spcPts val="900"/>
              </a:spcAft>
              <a:defRPr sz="1200">
                <a:solidFill>
                  <a:schemeClr val="accent1"/>
                </a:solidFill>
                <a:latin typeface="+mn-lt"/>
              </a:defRPr>
            </a:lvl1pPr>
          </a:lstStyle>
          <a:p>
            <a:r>
              <a:rPr lang="en-US" dirty="0"/>
              <a:t>H</a:t>
            </a:r>
          </a:p>
        </p:txBody>
      </p:sp>
      <p:sp>
        <p:nvSpPr>
          <p:cNvPr id="228" name="TextBox 227"/>
          <p:cNvSpPr txBox="1"/>
          <p:nvPr/>
        </p:nvSpPr>
        <p:spPr>
          <a:xfrm>
            <a:off x="8608650" y="1324115"/>
            <a:ext cx="102592" cy="184666"/>
          </a:xfrm>
          <a:prstGeom prst="rect">
            <a:avLst/>
          </a:prstGeom>
          <a:noFill/>
        </p:spPr>
        <p:txBody>
          <a:bodyPr wrap="none" lIns="0" tIns="0" rIns="0" bIns="0" rtlCol="0">
            <a:spAutoFit/>
          </a:bodyPr>
          <a:lstStyle>
            <a:defPPr>
              <a:defRPr lang="en-US"/>
            </a:defPPr>
            <a:lvl1pPr algn="ctr">
              <a:spcAft>
                <a:spcPts val="900"/>
              </a:spcAft>
              <a:defRPr sz="1200">
                <a:solidFill>
                  <a:schemeClr val="accent1"/>
                </a:solidFill>
                <a:latin typeface="+mn-lt"/>
              </a:defRPr>
            </a:lvl1pPr>
          </a:lstStyle>
          <a:p>
            <a:r>
              <a:rPr lang="en-US" dirty="0"/>
              <a:t>V</a:t>
            </a:r>
          </a:p>
        </p:txBody>
      </p:sp>
      <p:sp>
        <p:nvSpPr>
          <p:cNvPr id="229" name="Rectangle 228"/>
          <p:cNvSpPr/>
          <p:nvPr/>
        </p:nvSpPr>
        <p:spPr>
          <a:xfrm flipV="1">
            <a:off x="4104358" y="1594931"/>
            <a:ext cx="619308" cy="436240"/>
          </a:xfrm>
          <a:prstGeom prst="rect">
            <a:avLst/>
          </a:prstGeom>
          <a:solidFill>
            <a:schemeClr val="bg1"/>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230" name="Rectangle 229"/>
          <p:cNvSpPr/>
          <p:nvPr/>
        </p:nvSpPr>
        <p:spPr>
          <a:xfrm rot="10800000" flipV="1">
            <a:off x="4041089" y="1438209"/>
            <a:ext cx="752455" cy="212868"/>
          </a:xfrm>
          <a:prstGeom prst="rect">
            <a:avLst/>
          </a:prstGeom>
          <a:solidFill>
            <a:schemeClr val="accent3"/>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p>
        </p:txBody>
      </p:sp>
      <p:grpSp>
        <p:nvGrpSpPr>
          <p:cNvPr id="231" name="Group 230"/>
          <p:cNvGrpSpPr/>
          <p:nvPr/>
        </p:nvGrpSpPr>
        <p:grpSpPr>
          <a:xfrm>
            <a:off x="4098317" y="1251427"/>
            <a:ext cx="637997" cy="1702945"/>
            <a:chOff x="2548917" y="1251427"/>
            <a:chExt cx="637997" cy="1702945"/>
          </a:xfrm>
        </p:grpSpPr>
        <p:cxnSp>
          <p:nvCxnSpPr>
            <p:cNvPr id="255" name="Straight Connector 254"/>
            <p:cNvCxnSpPr/>
            <p:nvPr/>
          </p:nvCxnSpPr>
          <p:spPr>
            <a:xfrm>
              <a:off x="2719571" y="2246662"/>
              <a:ext cx="0" cy="2301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6" name="Group 255"/>
            <p:cNvGrpSpPr/>
            <p:nvPr/>
          </p:nvGrpSpPr>
          <p:grpSpPr>
            <a:xfrm>
              <a:off x="2548917" y="1251427"/>
              <a:ext cx="637997" cy="1702945"/>
              <a:chOff x="1185651" y="1249098"/>
              <a:chExt cx="637997" cy="1702945"/>
            </a:xfrm>
          </p:grpSpPr>
          <p:grpSp>
            <p:nvGrpSpPr>
              <p:cNvPr id="257" name="Group 256"/>
              <p:cNvGrpSpPr/>
              <p:nvPr/>
            </p:nvGrpSpPr>
            <p:grpSpPr>
              <a:xfrm flipV="1">
                <a:off x="1185651" y="1249098"/>
                <a:ext cx="637997" cy="1310712"/>
                <a:chOff x="5603698" y="3004327"/>
                <a:chExt cx="642938" cy="1349159"/>
              </a:xfrm>
            </p:grpSpPr>
            <p:grpSp>
              <p:nvGrpSpPr>
                <p:cNvPr id="260" name="Group 259"/>
                <p:cNvGrpSpPr/>
                <p:nvPr/>
              </p:nvGrpSpPr>
              <p:grpSpPr>
                <a:xfrm rot="10800000">
                  <a:off x="5603698" y="3004327"/>
                  <a:ext cx="642938" cy="1349159"/>
                  <a:chOff x="5925283" y="1862579"/>
                  <a:chExt cx="642938" cy="1349159"/>
                </a:xfrm>
              </p:grpSpPr>
              <p:grpSp>
                <p:nvGrpSpPr>
                  <p:cNvPr id="263" name="Group 262"/>
                  <p:cNvGrpSpPr/>
                  <p:nvPr/>
                </p:nvGrpSpPr>
                <p:grpSpPr>
                  <a:xfrm rot="16200000">
                    <a:off x="6084529" y="2444604"/>
                    <a:ext cx="324445" cy="642938"/>
                    <a:chOff x="4320177" y="1114425"/>
                    <a:chExt cx="324445" cy="642938"/>
                  </a:xfrm>
                </p:grpSpPr>
                <p:sp>
                  <p:nvSpPr>
                    <p:cNvPr id="265" name="Oval 264"/>
                    <p:cNvSpPr/>
                    <p:nvPr/>
                  </p:nvSpPr>
                  <p:spPr>
                    <a:xfrm>
                      <a:off x="4320177" y="1114425"/>
                      <a:ext cx="120848" cy="642938"/>
                    </a:xfrm>
                    <a:prstGeom prst="ellipse">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266" name="Oval 265"/>
                    <p:cNvSpPr/>
                    <p:nvPr/>
                  </p:nvSpPr>
                  <p:spPr>
                    <a:xfrm>
                      <a:off x="4441025" y="1114425"/>
                      <a:ext cx="203597" cy="642938"/>
                    </a:xfrm>
                    <a:prstGeom prst="ellipse">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267" name="Rectangle 266"/>
                    <p:cNvSpPr/>
                    <p:nvPr/>
                  </p:nvSpPr>
                  <p:spPr>
                    <a:xfrm>
                      <a:off x="4379119" y="1114425"/>
                      <a:ext cx="164306" cy="642938"/>
                    </a:xfrm>
                    <a:prstGeom prst="rect">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grpSp>
              <p:cxnSp>
                <p:nvCxnSpPr>
                  <p:cNvPr id="264" name="Straight Connector 263"/>
                  <p:cNvCxnSpPr>
                    <a:stCxn id="258" idx="1"/>
                    <a:endCxn id="259" idx="1"/>
                  </p:cNvCxnSpPr>
                  <p:nvPr/>
                </p:nvCxnSpPr>
                <p:spPr>
                  <a:xfrm rot="10800000" flipH="1" flipV="1">
                    <a:off x="6244519" y="1862579"/>
                    <a:ext cx="439" cy="1349159"/>
                  </a:xfrm>
                  <a:prstGeom prst="line">
                    <a:avLst/>
                  </a:prstGeom>
                  <a:ln w="9525">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cxnSp>
              <p:nvCxnSpPr>
                <p:cNvPr id="261" name="Straight Connector 260"/>
                <p:cNvCxnSpPr/>
                <p:nvPr/>
              </p:nvCxnSpPr>
              <p:spPr>
                <a:xfrm>
                  <a:off x="5791668" y="3612214"/>
                  <a:ext cx="133501" cy="41922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flipV="1">
                  <a:off x="5925169" y="3602865"/>
                  <a:ext cx="158942" cy="42857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8" name="Rectangle 257"/>
              <p:cNvSpPr/>
              <p:nvPr/>
            </p:nvSpPr>
            <p:spPr>
              <a:xfrm rot="5400000" flipV="1">
                <a:off x="1357651" y="1263624"/>
                <a:ext cx="298427" cy="269377"/>
              </a:xfrm>
              <a:prstGeom prst="rect">
                <a:avLst/>
              </a:prstGeom>
              <a:solidFill>
                <a:schemeClr val="tx1"/>
              </a:solidFill>
              <a:ln w="19050"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p>
            </p:txBody>
          </p:sp>
          <p:sp>
            <p:nvSpPr>
              <p:cNvPr id="259" name="Rectangle 258"/>
              <p:cNvSpPr/>
              <p:nvPr/>
            </p:nvSpPr>
            <p:spPr>
              <a:xfrm rot="18900000" flipH="1">
                <a:off x="1433517" y="2227980"/>
                <a:ext cx="85421" cy="724063"/>
              </a:xfrm>
              <a:prstGeom prst="rect">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grpSp>
      </p:grpSp>
      <p:cxnSp>
        <p:nvCxnSpPr>
          <p:cNvPr id="232" name="Straight Connector 231"/>
          <p:cNvCxnSpPr>
            <a:stCxn id="281" idx="3"/>
            <a:endCxn id="259" idx="1"/>
          </p:cNvCxnSpPr>
          <p:nvPr/>
        </p:nvCxnSpPr>
        <p:spPr>
          <a:xfrm flipH="1" flipV="1">
            <a:off x="4419095" y="2562140"/>
            <a:ext cx="1095503" cy="1544"/>
          </a:xfrm>
          <a:prstGeom prst="line">
            <a:avLst/>
          </a:prstGeom>
          <a:ln w="9525">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233" name="Freeform 232"/>
          <p:cNvSpPr/>
          <p:nvPr/>
        </p:nvSpPr>
        <p:spPr>
          <a:xfrm>
            <a:off x="3892550" y="992012"/>
            <a:ext cx="592278" cy="289752"/>
          </a:xfrm>
          <a:custGeom>
            <a:avLst/>
            <a:gdLst>
              <a:gd name="connsiteX0" fmla="*/ 520700 w 592278"/>
              <a:gd name="connsiteY0" fmla="*/ 265288 h 289752"/>
              <a:gd name="connsiteX1" fmla="*/ 590550 w 592278"/>
              <a:gd name="connsiteY1" fmla="*/ 138288 h 289752"/>
              <a:gd name="connsiteX2" fmla="*/ 552450 w 592278"/>
              <a:gd name="connsiteY2" fmla="*/ 17638 h 289752"/>
              <a:gd name="connsiteX3" fmla="*/ 361950 w 592278"/>
              <a:gd name="connsiteY3" fmla="*/ 11288 h 289752"/>
              <a:gd name="connsiteX4" fmla="*/ 273050 w 592278"/>
              <a:gd name="connsiteY4" fmla="*/ 119238 h 289752"/>
              <a:gd name="connsiteX5" fmla="*/ 190500 w 592278"/>
              <a:gd name="connsiteY5" fmla="*/ 239888 h 289752"/>
              <a:gd name="connsiteX6" fmla="*/ 0 w 592278"/>
              <a:gd name="connsiteY6" fmla="*/ 258938 h 289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2278" h="289752">
                <a:moveTo>
                  <a:pt x="520700" y="265288"/>
                </a:moveTo>
                <a:cubicBezTo>
                  <a:pt x="552979" y="222425"/>
                  <a:pt x="585258" y="179563"/>
                  <a:pt x="590550" y="138288"/>
                </a:cubicBezTo>
                <a:cubicBezTo>
                  <a:pt x="595842" y="97013"/>
                  <a:pt x="590550" y="38805"/>
                  <a:pt x="552450" y="17638"/>
                </a:cubicBezTo>
                <a:cubicBezTo>
                  <a:pt x="514350" y="-3529"/>
                  <a:pt x="408517" y="-5645"/>
                  <a:pt x="361950" y="11288"/>
                </a:cubicBezTo>
                <a:cubicBezTo>
                  <a:pt x="315383" y="28221"/>
                  <a:pt x="301625" y="81138"/>
                  <a:pt x="273050" y="119238"/>
                </a:cubicBezTo>
                <a:cubicBezTo>
                  <a:pt x="244475" y="157338"/>
                  <a:pt x="236008" y="216605"/>
                  <a:pt x="190500" y="239888"/>
                </a:cubicBezTo>
                <a:cubicBezTo>
                  <a:pt x="144992" y="263171"/>
                  <a:pt x="16933" y="327730"/>
                  <a:pt x="0" y="258938"/>
                </a:cubicBezTo>
              </a:path>
            </a:pathLst>
          </a:custGeom>
          <a:noFill/>
          <a:ln w="476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4" name="Rectangle 233"/>
          <p:cNvSpPr/>
          <p:nvPr/>
        </p:nvSpPr>
        <p:spPr>
          <a:xfrm>
            <a:off x="2551316" y="1082521"/>
            <a:ext cx="1305246" cy="349940"/>
          </a:xfrm>
          <a:prstGeom prst="rect">
            <a:avLst/>
          </a:prstGeom>
          <a:solidFill>
            <a:schemeClr val="accent5">
              <a:lumMod val="40000"/>
              <a:lumOff val="60000"/>
            </a:schemeClr>
          </a:solidFill>
          <a:ln w="19050" cap="sq">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solidFill>
                  <a:schemeClr val="accent5">
                    <a:lumMod val="50000"/>
                  </a:schemeClr>
                </a:solidFill>
              </a:rPr>
              <a:t>Cal. source</a:t>
            </a:r>
          </a:p>
        </p:txBody>
      </p:sp>
      <p:sp>
        <p:nvSpPr>
          <p:cNvPr id="235" name="Rectangle 234"/>
          <p:cNvSpPr/>
          <p:nvPr/>
        </p:nvSpPr>
        <p:spPr>
          <a:xfrm>
            <a:off x="3854111" y="1159628"/>
            <a:ext cx="186978" cy="191348"/>
          </a:xfrm>
          <a:prstGeom prst="rect">
            <a:avLst/>
          </a:prstGeom>
          <a:solidFill>
            <a:schemeClr val="tx1"/>
          </a:solidFill>
          <a:ln w="19050"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236" name="Rectangle 235"/>
          <p:cNvSpPr/>
          <p:nvPr/>
        </p:nvSpPr>
        <p:spPr>
          <a:xfrm>
            <a:off x="4137330" y="638099"/>
            <a:ext cx="186978" cy="191348"/>
          </a:xfrm>
          <a:prstGeom prst="rect">
            <a:avLst/>
          </a:prstGeom>
          <a:solidFill>
            <a:schemeClr val="tx1"/>
          </a:solidFill>
          <a:ln w="19050"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237" name="Freeform 236"/>
          <p:cNvSpPr/>
          <p:nvPr/>
        </p:nvSpPr>
        <p:spPr>
          <a:xfrm>
            <a:off x="5391150" y="733722"/>
            <a:ext cx="258095" cy="526753"/>
          </a:xfrm>
          <a:custGeom>
            <a:avLst/>
            <a:gdLst>
              <a:gd name="connsiteX0" fmla="*/ 0 w 258095"/>
              <a:gd name="connsiteY0" fmla="*/ 2878 h 526753"/>
              <a:gd name="connsiteX1" fmla="*/ 133350 w 258095"/>
              <a:gd name="connsiteY1" fmla="*/ 6053 h 526753"/>
              <a:gd name="connsiteX2" fmla="*/ 225425 w 258095"/>
              <a:gd name="connsiteY2" fmla="*/ 56853 h 526753"/>
              <a:gd name="connsiteX3" fmla="*/ 250825 w 258095"/>
              <a:gd name="connsiteY3" fmla="*/ 158453 h 526753"/>
              <a:gd name="connsiteX4" fmla="*/ 104775 w 258095"/>
              <a:gd name="connsiteY4" fmla="*/ 361653 h 526753"/>
              <a:gd name="connsiteX5" fmla="*/ 133350 w 258095"/>
              <a:gd name="connsiteY5" fmla="*/ 526753 h 526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095" h="526753">
                <a:moveTo>
                  <a:pt x="0" y="2878"/>
                </a:moveTo>
                <a:cubicBezTo>
                  <a:pt x="47889" y="-33"/>
                  <a:pt x="95779" y="-2943"/>
                  <a:pt x="133350" y="6053"/>
                </a:cubicBezTo>
                <a:cubicBezTo>
                  <a:pt x="170921" y="15049"/>
                  <a:pt x="205846" y="31453"/>
                  <a:pt x="225425" y="56853"/>
                </a:cubicBezTo>
                <a:cubicBezTo>
                  <a:pt x="245004" y="82253"/>
                  <a:pt x="270933" y="107653"/>
                  <a:pt x="250825" y="158453"/>
                </a:cubicBezTo>
                <a:cubicBezTo>
                  <a:pt x="230717" y="209253"/>
                  <a:pt x="124354" y="300270"/>
                  <a:pt x="104775" y="361653"/>
                </a:cubicBezTo>
                <a:cubicBezTo>
                  <a:pt x="85196" y="423036"/>
                  <a:pt x="109273" y="474894"/>
                  <a:pt x="133350" y="526753"/>
                </a:cubicBezTo>
              </a:path>
            </a:pathLst>
          </a:custGeom>
          <a:noFill/>
          <a:ln w="63500"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TextBox 237"/>
          <p:cNvSpPr txBox="1"/>
          <p:nvPr/>
        </p:nvSpPr>
        <p:spPr>
          <a:xfrm>
            <a:off x="1925009" y="1468655"/>
            <a:ext cx="157094" cy="161583"/>
          </a:xfrm>
          <a:prstGeom prst="rect">
            <a:avLst/>
          </a:prstGeom>
          <a:noFill/>
        </p:spPr>
        <p:txBody>
          <a:bodyPr wrap="none" lIns="0" tIns="0" rIns="0" bIns="0" rtlCol="0">
            <a:spAutoFit/>
          </a:bodyPr>
          <a:lstStyle/>
          <a:p>
            <a:pPr>
              <a:spcAft>
                <a:spcPts val="900"/>
              </a:spcAft>
            </a:pPr>
            <a:r>
              <a:rPr lang="en-US" sz="1050" dirty="0">
                <a:solidFill>
                  <a:schemeClr val="accent4">
                    <a:lumMod val="75000"/>
                  </a:schemeClr>
                </a:solidFill>
                <a:latin typeface="+mn-lt"/>
              </a:rPr>
              <a:t>F1</a:t>
            </a:r>
          </a:p>
        </p:txBody>
      </p:sp>
      <p:sp>
        <p:nvSpPr>
          <p:cNvPr id="239" name="TextBox 238"/>
          <p:cNvSpPr txBox="1"/>
          <p:nvPr/>
        </p:nvSpPr>
        <p:spPr>
          <a:xfrm>
            <a:off x="1869426" y="2071606"/>
            <a:ext cx="150682" cy="161583"/>
          </a:xfrm>
          <a:prstGeom prst="rect">
            <a:avLst/>
          </a:prstGeom>
          <a:noFill/>
        </p:spPr>
        <p:txBody>
          <a:bodyPr wrap="none" lIns="0" tIns="0" rIns="0" bIns="0" rtlCol="0">
            <a:spAutoFit/>
          </a:bodyPr>
          <a:lstStyle/>
          <a:p>
            <a:pPr>
              <a:spcAft>
                <a:spcPts val="900"/>
              </a:spcAft>
            </a:pPr>
            <a:r>
              <a:rPr lang="en-US" sz="1050" dirty="0">
                <a:solidFill>
                  <a:schemeClr val="accent4">
                    <a:lumMod val="75000"/>
                  </a:schemeClr>
                </a:solidFill>
                <a:latin typeface="+mn-lt"/>
              </a:rPr>
              <a:t>L1</a:t>
            </a:r>
          </a:p>
        </p:txBody>
      </p:sp>
      <p:sp>
        <p:nvSpPr>
          <p:cNvPr id="240" name="TextBox 239"/>
          <p:cNvSpPr txBox="1"/>
          <p:nvPr/>
        </p:nvSpPr>
        <p:spPr>
          <a:xfrm>
            <a:off x="1249594" y="3233379"/>
            <a:ext cx="187552" cy="161583"/>
          </a:xfrm>
          <a:prstGeom prst="rect">
            <a:avLst/>
          </a:prstGeom>
          <a:noFill/>
        </p:spPr>
        <p:txBody>
          <a:bodyPr wrap="none" lIns="0" tIns="0" rIns="0" bIns="0" rtlCol="0">
            <a:spAutoFit/>
          </a:bodyPr>
          <a:lstStyle/>
          <a:p>
            <a:pPr>
              <a:spcAft>
                <a:spcPts val="900"/>
              </a:spcAft>
            </a:pPr>
            <a:r>
              <a:rPr lang="en-US" sz="1050" dirty="0">
                <a:solidFill>
                  <a:schemeClr val="accent4">
                    <a:lumMod val="75000"/>
                  </a:schemeClr>
                </a:solidFill>
                <a:latin typeface="+mn-lt"/>
              </a:rPr>
              <a:t>M1</a:t>
            </a:r>
          </a:p>
        </p:txBody>
      </p:sp>
      <p:sp>
        <p:nvSpPr>
          <p:cNvPr id="241" name="TextBox 240"/>
          <p:cNvSpPr txBox="1"/>
          <p:nvPr/>
        </p:nvSpPr>
        <p:spPr>
          <a:xfrm>
            <a:off x="2513384" y="2783044"/>
            <a:ext cx="150682" cy="161583"/>
          </a:xfrm>
          <a:prstGeom prst="rect">
            <a:avLst/>
          </a:prstGeom>
          <a:noFill/>
        </p:spPr>
        <p:txBody>
          <a:bodyPr wrap="none" lIns="0" tIns="0" rIns="0" bIns="0" rtlCol="0">
            <a:spAutoFit/>
          </a:bodyPr>
          <a:lstStyle/>
          <a:p>
            <a:pPr>
              <a:spcAft>
                <a:spcPts val="900"/>
              </a:spcAft>
            </a:pPr>
            <a:r>
              <a:rPr lang="en-US" sz="1050" dirty="0">
                <a:solidFill>
                  <a:schemeClr val="accent4">
                    <a:lumMod val="75000"/>
                  </a:schemeClr>
                </a:solidFill>
                <a:latin typeface="+mn-lt"/>
              </a:rPr>
              <a:t>L2</a:t>
            </a:r>
          </a:p>
        </p:txBody>
      </p:sp>
      <p:sp>
        <p:nvSpPr>
          <p:cNvPr id="242" name="TextBox 241"/>
          <p:cNvSpPr txBox="1"/>
          <p:nvPr/>
        </p:nvSpPr>
        <p:spPr>
          <a:xfrm>
            <a:off x="3961537" y="2775673"/>
            <a:ext cx="150682" cy="161583"/>
          </a:xfrm>
          <a:prstGeom prst="rect">
            <a:avLst/>
          </a:prstGeom>
          <a:noFill/>
        </p:spPr>
        <p:txBody>
          <a:bodyPr wrap="none" lIns="0" tIns="0" rIns="0" bIns="0" rtlCol="0">
            <a:spAutoFit/>
          </a:bodyPr>
          <a:lstStyle/>
          <a:p>
            <a:pPr>
              <a:spcAft>
                <a:spcPts val="900"/>
              </a:spcAft>
            </a:pPr>
            <a:r>
              <a:rPr lang="en-US" sz="1050" dirty="0">
                <a:solidFill>
                  <a:schemeClr val="accent4">
                    <a:lumMod val="75000"/>
                  </a:schemeClr>
                </a:solidFill>
                <a:latin typeface="+mn-lt"/>
              </a:rPr>
              <a:t>L3</a:t>
            </a:r>
          </a:p>
        </p:txBody>
      </p:sp>
      <p:sp>
        <p:nvSpPr>
          <p:cNvPr id="243" name="TextBox 242"/>
          <p:cNvSpPr txBox="1"/>
          <p:nvPr/>
        </p:nvSpPr>
        <p:spPr>
          <a:xfrm>
            <a:off x="5379981" y="3491700"/>
            <a:ext cx="254878" cy="161583"/>
          </a:xfrm>
          <a:prstGeom prst="rect">
            <a:avLst/>
          </a:prstGeom>
          <a:noFill/>
        </p:spPr>
        <p:txBody>
          <a:bodyPr wrap="none" lIns="0" tIns="0" rIns="0" bIns="0" rtlCol="0">
            <a:spAutoFit/>
          </a:bodyPr>
          <a:lstStyle/>
          <a:p>
            <a:pPr>
              <a:spcAft>
                <a:spcPts val="900"/>
              </a:spcAft>
            </a:pPr>
            <a:r>
              <a:rPr lang="en-US" sz="1050" dirty="0">
                <a:solidFill>
                  <a:schemeClr val="accent4">
                    <a:lumMod val="75000"/>
                  </a:schemeClr>
                </a:solidFill>
                <a:latin typeface="+mn-lt"/>
              </a:rPr>
              <a:t>BS1</a:t>
            </a:r>
          </a:p>
        </p:txBody>
      </p:sp>
      <p:sp>
        <p:nvSpPr>
          <p:cNvPr id="244" name="TextBox 243"/>
          <p:cNvSpPr txBox="1"/>
          <p:nvPr/>
        </p:nvSpPr>
        <p:spPr>
          <a:xfrm>
            <a:off x="7534086" y="3379136"/>
            <a:ext cx="187552" cy="161583"/>
          </a:xfrm>
          <a:prstGeom prst="rect">
            <a:avLst/>
          </a:prstGeom>
          <a:noFill/>
        </p:spPr>
        <p:txBody>
          <a:bodyPr wrap="none" lIns="0" tIns="0" rIns="0" bIns="0" rtlCol="0">
            <a:spAutoFit/>
          </a:bodyPr>
          <a:lstStyle/>
          <a:p>
            <a:pPr>
              <a:spcAft>
                <a:spcPts val="900"/>
              </a:spcAft>
            </a:pPr>
            <a:r>
              <a:rPr lang="en-US" sz="1050" dirty="0">
                <a:solidFill>
                  <a:schemeClr val="accent4">
                    <a:lumMod val="75000"/>
                  </a:schemeClr>
                </a:solidFill>
                <a:latin typeface="+mn-lt"/>
              </a:rPr>
              <a:t>M3</a:t>
            </a:r>
          </a:p>
        </p:txBody>
      </p:sp>
      <p:sp>
        <p:nvSpPr>
          <p:cNvPr id="245" name="TextBox 244"/>
          <p:cNvSpPr txBox="1"/>
          <p:nvPr/>
        </p:nvSpPr>
        <p:spPr>
          <a:xfrm>
            <a:off x="7913574" y="2223132"/>
            <a:ext cx="150682" cy="161583"/>
          </a:xfrm>
          <a:prstGeom prst="rect">
            <a:avLst/>
          </a:prstGeom>
          <a:noFill/>
        </p:spPr>
        <p:txBody>
          <a:bodyPr wrap="none" lIns="0" tIns="0" rIns="0" bIns="0" rtlCol="0">
            <a:spAutoFit/>
          </a:bodyPr>
          <a:lstStyle/>
          <a:p>
            <a:pPr>
              <a:spcAft>
                <a:spcPts val="900"/>
              </a:spcAft>
            </a:pPr>
            <a:r>
              <a:rPr lang="en-US" sz="1050" dirty="0">
                <a:solidFill>
                  <a:schemeClr val="accent4">
                    <a:lumMod val="75000"/>
                  </a:schemeClr>
                </a:solidFill>
                <a:latin typeface="+mn-lt"/>
              </a:rPr>
              <a:t>L4</a:t>
            </a:r>
          </a:p>
        </p:txBody>
      </p:sp>
      <p:sp>
        <p:nvSpPr>
          <p:cNvPr id="246" name="TextBox 245"/>
          <p:cNvSpPr txBox="1"/>
          <p:nvPr/>
        </p:nvSpPr>
        <p:spPr>
          <a:xfrm>
            <a:off x="5948061" y="1466734"/>
            <a:ext cx="157094" cy="161583"/>
          </a:xfrm>
          <a:prstGeom prst="rect">
            <a:avLst/>
          </a:prstGeom>
          <a:noFill/>
        </p:spPr>
        <p:txBody>
          <a:bodyPr wrap="none" lIns="0" tIns="0" rIns="0" bIns="0" rtlCol="0">
            <a:spAutoFit/>
          </a:bodyPr>
          <a:lstStyle/>
          <a:p>
            <a:pPr>
              <a:spcAft>
                <a:spcPts val="900"/>
              </a:spcAft>
            </a:pPr>
            <a:r>
              <a:rPr lang="en-US" sz="1050" dirty="0">
                <a:solidFill>
                  <a:schemeClr val="accent4">
                    <a:lumMod val="75000"/>
                  </a:schemeClr>
                </a:solidFill>
                <a:latin typeface="+mn-lt"/>
              </a:rPr>
              <a:t>F3</a:t>
            </a:r>
          </a:p>
        </p:txBody>
      </p:sp>
      <p:sp>
        <p:nvSpPr>
          <p:cNvPr id="247" name="TextBox 246"/>
          <p:cNvSpPr txBox="1"/>
          <p:nvPr/>
        </p:nvSpPr>
        <p:spPr>
          <a:xfrm>
            <a:off x="4829632" y="1460578"/>
            <a:ext cx="157094" cy="161583"/>
          </a:xfrm>
          <a:prstGeom prst="rect">
            <a:avLst/>
          </a:prstGeom>
          <a:noFill/>
        </p:spPr>
        <p:txBody>
          <a:bodyPr wrap="none" lIns="0" tIns="0" rIns="0" bIns="0" rtlCol="0">
            <a:spAutoFit/>
          </a:bodyPr>
          <a:lstStyle/>
          <a:p>
            <a:pPr>
              <a:spcAft>
                <a:spcPts val="900"/>
              </a:spcAft>
            </a:pPr>
            <a:r>
              <a:rPr lang="en-US" sz="1050" dirty="0">
                <a:solidFill>
                  <a:schemeClr val="accent4">
                    <a:lumMod val="75000"/>
                  </a:schemeClr>
                </a:solidFill>
                <a:latin typeface="+mn-lt"/>
              </a:rPr>
              <a:t>F2</a:t>
            </a:r>
          </a:p>
        </p:txBody>
      </p:sp>
      <p:sp>
        <p:nvSpPr>
          <p:cNvPr id="248" name="TextBox 247"/>
          <p:cNvSpPr txBox="1"/>
          <p:nvPr/>
        </p:nvSpPr>
        <p:spPr>
          <a:xfrm>
            <a:off x="7934664" y="1461522"/>
            <a:ext cx="157094" cy="161583"/>
          </a:xfrm>
          <a:prstGeom prst="rect">
            <a:avLst/>
          </a:prstGeom>
          <a:noFill/>
        </p:spPr>
        <p:txBody>
          <a:bodyPr wrap="none" lIns="0" tIns="0" rIns="0" bIns="0" rtlCol="0">
            <a:spAutoFit/>
          </a:bodyPr>
          <a:lstStyle/>
          <a:p>
            <a:pPr>
              <a:spcAft>
                <a:spcPts val="900"/>
              </a:spcAft>
            </a:pPr>
            <a:r>
              <a:rPr lang="en-US" sz="1050" dirty="0">
                <a:solidFill>
                  <a:schemeClr val="accent4">
                    <a:lumMod val="75000"/>
                  </a:schemeClr>
                </a:solidFill>
                <a:latin typeface="+mn-lt"/>
              </a:rPr>
              <a:t>F4</a:t>
            </a:r>
          </a:p>
        </p:txBody>
      </p:sp>
      <p:sp>
        <p:nvSpPr>
          <p:cNvPr id="249" name="TextBox 248"/>
          <p:cNvSpPr txBox="1"/>
          <p:nvPr/>
        </p:nvSpPr>
        <p:spPr>
          <a:xfrm>
            <a:off x="5906891" y="2064130"/>
            <a:ext cx="150682" cy="161583"/>
          </a:xfrm>
          <a:prstGeom prst="rect">
            <a:avLst/>
          </a:prstGeom>
          <a:noFill/>
        </p:spPr>
        <p:txBody>
          <a:bodyPr wrap="none" lIns="0" tIns="0" rIns="0" bIns="0" rtlCol="0">
            <a:spAutoFit/>
          </a:bodyPr>
          <a:lstStyle/>
          <a:p>
            <a:pPr>
              <a:spcAft>
                <a:spcPts val="900"/>
              </a:spcAft>
            </a:pPr>
            <a:r>
              <a:rPr lang="en-US" sz="1050" dirty="0">
                <a:solidFill>
                  <a:schemeClr val="accent4">
                    <a:lumMod val="75000"/>
                  </a:schemeClr>
                </a:solidFill>
                <a:latin typeface="+mn-lt"/>
              </a:rPr>
              <a:t>L5</a:t>
            </a:r>
          </a:p>
        </p:txBody>
      </p:sp>
      <p:sp>
        <p:nvSpPr>
          <p:cNvPr id="250" name="TextBox 249"/>
          <p:cNvSpPr txBox="1"/>
          <p:nvPr/>
        </p:nvSpPr>
        <p:spPr>
          <a:xfrm>
            <a:off x="5900022" y="2536074"/>
            <a:ext cx="254878" cy="161583"/>
          </a:xfrm>
          <a:prstGeom prst="rect">
            <a:avLst/>
          </a:prstGeom>
          <a:noFill/>
        </p:spPr>
        <p:txBody>
          <a:bodyPr wrap="none" lIns="0" tIns="0" rIns="0" bIns="0" rtlCol="0">
            <a:spAutoFit/>
          </a:bodyPr>
          <a:lstStyle/>
          <a:p>
            <a:pPr>
              <a:spcAft>
                <a:spcPts val="900"/>
              </a:spcAft>
            </a:pPr>
            <a:r>
              <a:rPr lang="en-US" sz="1050" dirty="0">
                <a:solidFill>
                  <a:schemeClr val="accent4">
                    <a:lumMod val="75000"/>
                  </a:schemeClr>
                </a:solidFill>
                <a:latin typeface="+mn-lt"/>
              </a:rPr>
              <a:t>BS2</a:t>
            </a:r>
          </a:p>
        </p:txBody>
      </p:sp>
      <p:sp>
        <p:nvSpPr>
          <p:cNvPr id="251" name="TextBox 250"/>
          <p:cNvSpPr txBox="1"/>
          <p:nvPr/>
        </p:nvSpPr>
        <p:spPr>
          <a:xfrm>
            <a:off x="4916770" y="2810969"/>
            <a:ext cx="270908" cy="161583"/>
          </a:xfrm>
          <a:prstGeom prst="rect">
            <a:avLst/>
          </a:prstGeom>
          <a:noFill/>
        </p:spPr>
        <p:txBody>
          <a:bodyPr wrap="none" lIns="0" tIns="0" rIns="0" bIns="0" rtlCol="0">
            <a:spAutoFit/>
          </a:bodyPr>
          <a:lstStyle/>
          <a:p>
            <a:pPr>
              <a:spcAft>
                <a:spcPts val="900"/>
              </a:spcAft>
            </a:pPr>
            <a:r>
              <a:rPr lang="en-US" sz="1050" dirty="0">
                <a:solidFill>
                  <a:schemeClr val="accent4">
                    <a:lumMod val="75000"/>
                  </a:schemeClr>
                </a:solidFill>
                <a:latin typeface="+mn-lt"/>
              </a:rPr>
              <a:t>ND1</a:t>
            </a:r>
          </a:p>
        </p:txBody>
      </p:sp>
      <p:sp>
        <p:nvSpPr>
          <p:cNvPr id="252" name="TextBox 251"/>
          <p:cNvSpPr txBox="1"/>
          <p:nvPr/>
        </p:nvSpPr>
        <p:spPr>
          <a:xfrm>
            <a:off x="3994380" y="2541070"/>
            <a:ext cx="187552" cy="161583"/>
          </a:xfrm>
          <a:prstGeom prst="rect">
            <a:avLst/>
          </a:prstGeom>
          <a:noFill/>
        </p:spPr>
        <p:txBody>
          <a:bodyPr wrap="none" lIns="0" tIns="0" rIns="0" bIns="0" rtlCol="0">
            <a:spAutoFit/>
          </a:bodyPr>
          <a:lstStyle/>
          <a:p>
            <a:pPr>
              <a:spcAft>
                <a:spcPts val="900"/>
              </a:spcAft>
            </a:pPr>
            <a:r>
              <a:rPr lang="en-US" sz="1050" dirty="0">
                <a:solidFill>
                  <a:schemeClr val="accent4">
                    <a:lumMod val="75000"/>
                  </a:schemeClr>
                </a:solidFill>
                <a:latin typeface="+mn-lt"/>
              </a:rPr>
              <a:t>M2</a:t>
            </a:r>
          </a:p>
        </p:txBody>
      </p:sp>
      <p:sp>
        <p:nvSpPr>
          <p:cNvPr id="253" name="TextBox 252"/>
          <p:cNvSpPr txBox="1"/>
          <p:nvPr/>
        </p:nvSpPr>
        <p:spPr>
          <a:xfrm>
            <a:off x="4765741" y="1988123"/>
            <a:ext cx="150682" cy="161583"/>
          </a:xfrm>
          <a:prstGeom prst="rect">
            <a:avLst/>
          </a:prstGeom>
          <a:noFill/>
        </p:spPr>
        <p:txBody>
          <a:bodyPr wrap="none" lIns="0" tIns="0" rIns="0" bIns="0" rtlCol="0">
            <a:spAutoFit/>
          </a:bodyPr>
          <a:lstStyle/>
          <a:p>
            <a:pPr>
              <a:spcAft>
                <a:spcPts val="900"/>
              </a:spcAft>
            </a:pPr>
            <a:r>
              <a:rPr lang="en-US" sz="1050" dirty="0">
                <a:solidFill>
                  <a:schemeClr val="accent4">
                    <a:lumMod val="75000"/>
                  </a:schemeClr>
                </a:solidFill>
                <a:latin typeface="+mn-lt"/>
              </a:rPr>
              <a:t>L6</a:t>
            </a:r>
          </a:p>
        </p:txBody>
      </p:sp>
      <p:sp>
        <p:nvSpPr>
          <p:cNvPr id="254" name="TextBox 253"/>
          <p:cNvSpPr txBox="1"/>
          <p:nvPr/>
        </p:nvSpPr>
        <p:spPr>
          <a:xfrm>
            <a:off x="4984923" y="4110464"/>
            <a:ext cx="1038746" cy="276999"/>
          </a:xfrm>
          <a:prstGeom prst="rect">
            <a:avLst/>
          </a:prstGeom>
          <a:solidFill>
            <a:srgbClr val="FFC000"/>
          </a:solidFill>
        </p:spPr>
        <p:txBody>
          <a:bodyPr wrap="none" lIns="0" tIns="0" rIns="0" bIns="0" rtlCol="0">
            <a:spAutoFit/>
          </a:bodyPr>
          <a:lstStyle/>
          <a:p>
            <a:pPr>
              <a:spcAft>
                <a:spcPts val="900"/>
              </a:spcAft>
            </a:pPr>
            <a:r>
              <a:rPr lang="en-US" b="1" dirty="0">
                <a:solidFill>
                  <a:srgbClr val="000000"/>
                </a:solidFill>
                <a:latin typeface="+mn-lt"/>
              </a:rPr>
              <a:t>ND wheel</a:t>
            </a:r>
          </a:p>
        </p:txBody>
      </p:sp>
      <p:sp>
        <p:nvSpPr>
          <p:cNvPr id="367" name="TextBox 366">
            <a:extLst>
              <a:ext uri="{FF2B5EF4-FFF2-40B4-BE49-F238E27FC236}">
                <a16:creationId xmlns:a16="http://schemas.microsoft.com/office/drawing/2014/main" id="{DC1C1B28-402E-4F77-803E-A87BC5235E6E}"/>
              </a:ext>
            </a:extLst>
          </p:cNvPr>
          <p:cNvSpPr txBox="1"/>
          <p:nvPr/>
        </p:nvSpPr>
        <p:spPr>
          <a:xfrm>
            <a:off x="7759055" y="1258996"/>
            <a:ext cx="1282402" cy="276999"/>
          </a:xfrm>
          <a:prstGeom prst="rect">
            <a:avLst/>
          </a:prstGeom>
          <a:solidFill>
            <a:srgbClr val="FFC000"/>
          </a:solidFill>
        </p:spPr>
        <p:txBody>
          <a:bodyPr wrap="none" lIns="0" tIns="0" rIns="0" bIns="0" rtlCol="0">
            <a:spAutoFit/>
          </a:bodyPr>
          <a:lstStyle/>
          <a:p>
            <a:pPr>
              <a:spcAft>
                <a:spcPts val="900"/>
              </a:spcAft>
            </a:pPr>
            <a:r>
              <a:rPr lang="en-US" b="1" dirty="0">
                <a:solidFill>
                  <a:srgbClr val="000000"/>
                </a:solidFill>
                <a:latin typeface="+mn-lt"/>
              </a:rPr>
              <a:t>Shutter box</a:t>
            </a:r>
          </a:p>
        </p:txBody>
      </p:sp>
      <p:sp>
        <p:nvSpPr>
          <p:cNvPr id="3" name="Rectangle 2">
            <a:extLst>
              <a:ext uri="{FF2B5EF4-FFF2-40B4-BE49-F238E27FC236}">
                <a16:creationId xmlns:a16="http://schemas.microsoft.com/office/drawing/2014/main" id="{54A98147-8EEF-404A-871E-705D65B81D9C}"/>
              </a:ext>
            </a:extLst>
          </p:cNvPr>
          <p:cNvSpPr/>
          <p:nvPr/>
        </p:nvSpPr>
        <p:spPr>
          <a:xfrm>
            <a:off x="2421993" y="992012"/>
            <a:ext cx="1552745" cy="554371"/>
          </a:xfrm>
          <a:prstGeom prst="rect">
            <a:avLst/>
          </a:prstGeom>
          <a:solidFill>
            <a:schemeClr val="accent5">
              <a:alpha val="49000"/>
            </a:schemeClr>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sp>
        <p:nvSpPr>
          <p:cNvPr id="361" name="Rectangle 360">
            <a:extLst>
              <a:ext uri="{FF2B5EF4-FFF2-40B4-BE49-F238E27FC236}">
                <a16:creationId xmlns:a16="http://schemas.microsoft.com/office/drawing/2014/main" id="{E8BDE4C2-731B-464A-AFE9-9F09E207DB0D}"/>
              </a:ext>
            </a:extLst>
          </p:cNvPr>
          <p:cNvSpPr/>
          <p:nvPr/>
        </p:nvSpPr>
        <p:spPr>
          <a:xfrm>
            <a:off x="1018578" y="501046"/>
            <a:ext cx="1181883" cy="881680"/>
          </a:xfrm>
          <a:prstGeom prst="rect">
            <a:avLst/>
          </a:prstGeom>
          <a:solidFill>
            <a:schemeClr val="accent5">
              <a:alpha val="49000"/>
            </a:schemeClr>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spTree>
    <p:extLst>
      <p:ext uri="{BB962C8B-B14F-4D97-AF65-F5344CB8AC3E}">
        <p14:creationId xmlns:p14="http://schemas.microsoft.com/office/powerpoint/2010/main" val="4276120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1"/>
                                        </p:tgtEl>
                                        <p:attrNameLst>
                                          <p:attrName>style.visibility</p:attrName>
                                        </p:attrNameLst>
                                      </p:cBhvr>
                                      <p:to>
                                        <p:strVal val="visible"/>
                                      </p:to>
                                    </p:set>
                                    <p:animEffect transition="in" filter="fade">
                                      <p:cBhvr>
                                        <p:cTn id="7" dur="500"/>
                                        <p:tgtEl>
                                          <p:spTgt spid="36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6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612366-8C69-4AEF-895F-86FD39D14420}"/>
              </a:ext>
            </a:extLst>
          </p:cNvPr>
          <p:cNvPicPr>
            <a:picLocks noChangeAspect="1"/>
          </p:cNvPicPr>
          <p:nvPr/>
        </p:nvPicPr>
        <p:blipFill rotWithShape="1">
          <a:blip r:embed="rId2"/>
          <a:srcRect b="-5731"/>
          <a:stretch/>
        </p:blipFill>
        <p:spPr>
          <a:xfrm>
            <a:off x="381000" y="1594831"/>
            <a:ext cx="8534400" cy="3685926"/>
          </a:xfrm>
          <a:prstGeom prst="rect">
            <a:avLst/>
          </a:prstGeom>
        </p:spPr>
      </p:pic>
      <p:sp>
        <p:nvSpPr>
          <p:cNvPr id="4" name="Title 3">
            <a:extLst>
              <a:ext uri="{FF2B5EF4-FFF2-40B4-BE49-F238E27FC236}">
                <a16:creationId xmlns:a16="http://schemas.microsoft.com/office/drawing/2014/main" id="{8E83AA3D-96AA-495F-BCCE-CBDCF4611E3D}"/>
              </a:ext>
            </a:extLst>
          </p:cNvPr>
          <p:cNvSpPr>
            <a:spLocks noGrp="1"/>
          </p:cNvSpPr>
          <p:nvPr>
            <p:ph type="title"/>
          </p:nvPr>
        </p:nvSpPr>
        <p:spPr>
          <a:xfrm>
            <a:off x="457200" y="30750"/>
            <a:ext cx="7610400" cy="331200"/>
          </a:xfrm>
        </p:spPr>
        <p:txBody>
          <a:bodyPr/>
          <a:lstStyle/>
          <a:p>
            <a:r>
              <a:rPr lang="en-US" dirty="0"/>
              <a:t>Spectrum Non-linearity Correction In Task #611</a:t>
            </a:r>
          </a:p>
        </p:txBody>
      </p:sp>
      <p:sp>
        <p:nvSpPr>
          <p:cNvPr id="5" name="Text Placeholder 4">
            <a:extLst>
              <a:ext uri="{FF2B5EF4-FFF2-40B4-BE49-F238E27FC236}">
                <a16:creationId xmlns:a16="http://schemas.microsoft.com/office/drawing/2014/main" id="{969AD24D-7523-49BA-8BA1-CD4A74957F04}"/>
              </a:ext>
            </a:extLst>
          </p:cNvPr>
          <p:cNvSpPr>
            <a:spLocks noGrp="1"/>
          </p:cNvSpPr>
          <p:nvPr>
            <p:ph type="body" sz="quarter" idx="13"/>
          </p:nvPr>
        </p:nvSpPr>
        <p:spPr>
          <a:xfrm>
            <a:off x="457200" y="516750"/>
            <a:ext cx="7610400" cy="3960000"/>
          </a:xfrm>
        </p:spPr>
        <p:txBody>
          <a:bodyPr>
            <a:normAutofit/>
          </a:bodyPr>
          <a:lstStyle/>
          <a:p>
            <a:pPr marL="285750" indent="-285750">
              <a:buFont typeface="Arial" panose="020B0604020202020204" pitchFamily="34" charset="0"/>
              <a:buChar char="•"/>
            </a:pPr>
            <a:r>
              <a:rPr lang="en-US" sz="1600" dirty="0"/>
              <a:t>The spectrometer installed in the CL module of YS375/1375 systems has been calibrated for non-linearity by the supplier. </a:t>
            </a:r>
          </a:p>
          <a:p>
            <a:pPr marL="285750" indent="-285750">
              <a:buFont typeface="Arial" panose="020B0604020202020204" pitchFamily="34" charset="0"/>
              <a:buChar char="•"/>
            </a:pPr>
            <a:r>
              <a:rPr lang="en-US" sz="1600" dirty="0"/>
              <a:t>Task #611 accesses the calibrated ECs and corrects the spectrum based on YS integration time.</a:t>
            </a:r>
          </a:p>
          <a:p>
            <a:endParaRPr lang="en-US" sz="1600" dirty="0"/>
          </a:p>
        </p:txBody>
      </p:sp>
      <p:sp>
        <p:nvSpPr>
          <p:cNvPr id="9" name="Rectangle 8">
            <a:extLst>
              <a:ext uri="{FF2B5EF4-FFF2-40B4-BE49-F238E27FC236}">
                <a16:creationId xmlns:a16="http://schemas.microsoft.com/office/drawing/2014/main" id="{9D73A614-AF47-4B02-8D24-D17F08AB1392}"/>
              </a:ext>
            </a:extLst>
          </p:cNvPr>
          <p:cNvSpPr/>
          <p:nvPr/>
        </p:nvSpPr>
        <p:spPr>
          <a:xfrm>
            <a:off x="1905000" y="3903690"/>
            <a:ext cx="5486400" cy="1200150"/>
          </a:xfrm>
          <a:prstGeom prst="rect">
            <a:avLst/>
          </a:prstGeom>
          <a:noFill/>
          <a:ln cap="sq">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6834201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949EAD-6668-407D-AEDD-E3D46B300D86}"/>
              </a:ext>
            </a:extLst>
          </p:cNvPr>
          <p:cNvPicPr>
            <a:picLocks noChangeAspect="1"/>
          </p:cNvPicPr>
          <p:nvPr/>
        </p:nvPicPr>
        <p:blipFill>
          <a:blip r:embed="rId2"/>
          <a:stretch>
            <a:fillRect/>
          </a:stretch>
        </p:blipFill>
        <p:spPr>
          <a:xfrm>
            <a:off x="289200" y="2467749"/>
            <a:ext cx="8370093" cy="2618601"/>
          </a:xfrm>
          <a:prstGeom prst="rect">
            <a:avLst/>
          </a:prstGeom>
        </p:spPr>
      </p:pic>
      <p:sp>
        <p:nvSpPr>
          <p:cNvPr id="4" name="Title 3">
            <a:extLst>
              <a:ext uri="{FF2B5EF4-FFF2-40B4-BE49-F238E27FC236}">
                <a16:creationId xmlns:a16="http://schemas.microsoft.com/office/drawing/2014/main" id="{0C03FB02-CC9D-4432-9DF6-CCCAC56DD81C}"/>
              </a:ext>
            </a:extLst>
          </p:cNvPr>
          <p:cNvSpPr>
            <a:spLocks noGrp="1"/>
          </p:cNvSpPr>
          <p:nvPr>
            <p:ph type="title"/>
          </p:nvPr>
        </p:nvSpPr>
        <p:spPr>
          <a:xfrm>
            <a:off x="457200" y="-19050"/>
            <a:ext cx="7610400" cy="331200"/>
          </a:xfrm>
        </p:spPr>
        <p:txBody>
          <a:bodyPr/>
          <a:lstStyle/>
          <a:p>
            <a:r>
              <a:rPr lang="en-US" dirty="0"/>
              <a:t>How To Perform Task #611</a:t>
            </a:r>
          </a:p>
        </p:txBody>
      </p:sp>
      <p:grpSp>
        <p:nvGrpSpPr>
          <p:cNvPr id="14" name="Group 13">
            <a:extLst>
              <a:ext uri="{FF2B5EF4-FFF2-40B4-BE49-F238E27FC236}">
                <a16:creationId xmlns:a16="http://schemas.microsoft.com/office/drawing/2014/main" id="{B3B6873A-5A14-4744-8167-C82845474635}"/>
              </a:ext>
            </a:extLst>
          </p:cNvPr>
          <p:cNvGrpSpPr/>
          <p:nvPr/>
        </p:nvGrpSpPr>
        <p:grpSpPr>
          <a:xfrm>
            <a:off x="289200" y="742950"/>
            <a:ext cx="8348165" cy="1460405"/>
            <a:chOff x="304800" y="895350"/>
            <a:chExt cx="8348165" cy="1460405"/>
          </a:xfrm>
        </p:grpSpPr>
        <p:pic>
          <p:nvPicPr>
            <p:cNvPr id="7" name="Picture 1">
              <a:extLst>
                <a:ext uri="{FF2B5EF4-FFF2-40B4-BE49-F238E27FC236}">
                  <a16:creationId xmlns:a16="http://schemas.microsoft.com/office/drawing/2014/main" id="{480C6082-E980-491B-955F-D70CF8913A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895350"/>
              <a:ext cx="8348165"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Rounded Corners 7">
              <a:extLst>
                <a:ext uri="{FF2B5EF4-FFF2-40B4-BE49-F238E27FC236}">
                  <a16:creationId xmlns:a16="http://schemas.microsoft.com/office/drawing/2014/main" id="{1E8959B9-A419-4071-9D28-E9A0845A9AA1}"/>
                </a:ext>
              </a:extLst>
            </p:cNvPr>
            <p:cNvSpPr/>
            <p:nvPr/>
          </p:nvSpPr>
          <p:spPr>
            <a:xfrm>
              <a:off x="4361778" y="2127155"/>
              <a:ext cx="457200" cy="228600"/>
            </a:xfrm>
            <a:prstGeom prst="roundRect">
              <a:avLst/>
            </a:prstGeom>
            <a:noFill/>
            <a:ln cap="sq">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cxnSp>
          <p:nvCxnSpPr>
            <p:cNvPr id="10" name="Straight Arrow Connector 9">
              <a:extLst>
                <a:ext uri="{FF2B5EF4-FFF2-40B4-BE49-F238E27FC236}">
                  <a16:creationId xmlns:a16="http://schemas.microsoft.com/office/drawing/2014/main" id="{81C2585D-B010-46AE-9F2F-C4EC12AFA799}"/>
                </a:ext>
              </a:extLst>
            </p:cNvPr>
            <p:cNvCxnSpPr/>
            <p:nvPr/>
          </p:nvCxnSpPr>
          <p:spPr>
            <a:xfrm>
              <a:off x="4791383" y="2238029"/>
              <a:ext cx="99060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6D790F2-6432-4A0A-9468-4BE1ACF12157}"/>
                </a:ext>
              </a:extLst>
            </p:cNvPr>
            <p:cNvSpPr txBox="1"/>
            <p:nvPr/>
          </p:nvSpPr>
          <p:spPr>
            <a:xfrm>
              <a:off x="5883000" y="2038350"/>
              <a:ext cx="1025922" cy="276999"/>
            </a:xfrm>
            <a:prstGeom prst="rect">
              <a:avLst/>
            </a:prstGeom>
            <a:noFill/>
          </p:spPr>
          <p:txBody>
            <a:bodyPr wrap="none" lIns="0" tIns="0" rIns="0" bIns="0" rtlCol="0">
              <a:spAutoFit/>
            </a:bodyPr>
            <a:lstStyle/>
            <a:p>
              <a:pPr>
                <a:spcAft>
                  <a:spcPts val="900"/>
                </a:spcAft>
              </a:pPr>
              <a:r>
                <a:rPr lang="en-US" sz="1800" dirty="0">
                  <a:solidFill>
                    <a:srgbClr val="FF0000"/>
                  </a:solidFill>
                  <a:latin typeface="+mn-lt"/>
                </a:rPr>
                <a:t>Make true</a:t>
              </a:r>
            </a:p>
          </p:txBody>
        </p:sp>
      </p:grpSp>
      <p:sp>
        <p:nvSpPr>
          <p:cNvPr id="12" name="TextBox 11">
            <a:extLst>
              <a:ext uri="{FF2B5EF4-FFF2-40B4-BE49-F238E27FC236}">
                <a16:creationId xmlns:a16="http://schemas.microsoft.com/office/drawing/2014/main" id="{49C8A854-5AC7-4FFB-8180-D24E7B21A177}"/>
              </a:ext>
            </a:extLst>
          </p:cNvPr>
          <p:cNvSpPr txBox="1"/>
          <p:nvPr/>
        </p:nvSpPr>
        <p:spPr>
          <a:xfrm>
            <a:off x="153000" y="465951"/>
            <a:ext cx="5312352" cy="276999"/>
          </a:xfrm>
          <a:prstGeom prst="rect">
            <a:avLst/>
          </a:prstGeom>
          <a:noFill/>
        </p:spPr>
        <p:txBody>
          <a:bodyPr wrap="none" lIns="0" tIns="0" rIns="0" bIns="0" rtlCol="0">
            <a:spAutoFit/>
          </a:bodyPr>
          <a:lstStyle/>
          <a:p>
            <a:pPr marL="342900" indent="-342900">
              <a:spcAft>
                <a:spcPts val="900"/>
              </a:spcAft>
              <a:buFont typeface="+mj-lt"/>
              <a:buAutoNum type="arabicPeriod"/>
            </a:pPr>
            <a:r>
              <a:rPr lang="en-US" sz="1800" dirty="0">
                <a:solidFill>
                  <a:schemeClr val="tx2"/>
                </a:solidFill>
                <a:latin typeface="+mn-lt"/>
              </a:rPr>
              <a:t>Equipment constant </a:t>
            </a:r>
            <a:r>
              <a:rPr lang="en-US" sz="1800" dirty="0">
                <a:solidFill>
                  <a:schemeClr val="tx2"/>
                </a:solidFill>
                <a:latin typeface="+mn-lt"/>
                <a:sym typeface="Wingdings" panose="05000000000000000000" pitchFamily="2" charset="2"/>
              </a:rPr>
              <a:t> Sensing  Spectrometer</a:t>
            </a:r>
            <a:endParaRPr lang="en-US" sz="1800" dirty="0">
              <a:solidFill>
                <a:schemeClr val="tx2"/>
              </a:solidFill>
              <a:latin typeface="+mn-lt"/>
            </a:endParaRPr>
          </a:p>
        </p:txBody>
      </p:sp>
      <p:sp>
        <p:nvSpPr>
          <p:cNvPr id="13" name="TextBox 12">
            <a:extLst>
              <a:ext uri="{FF2B5EF4-FFF2-40B4-BE49-F238E27FC236}">
                <a16:creationId xmlns:a16="http://schemas.microsoft.com/office/drawing/2014/main" id="{FCDF5E34-BF38-4772-A5FE-869F16DC7892}"/>
              </a:ext>
            </a:extLst>
          </p:cNvPr>
          <p:cNvSpPr txBox="1"/>
          <p:nvPr/>
        </p:nvSpPr>
        <p:spPr>
          <a:xfrm>
            <a:off x="152400" y="2218551"/>
            <a:ext cx="3701847" cy="276999"/>
          </a:xfrm>
          <a:prstGeom prst="rect">
            <a:avLst/>
          </a:prstGeom>
          <a:noFill/>
        </p:spPr>
        <p:txBody>
          <a:bodyPr wrap="none" lIns="0" tIns="0" rIns="0" bIns="0" rtlCol="0">
            <a:spAutoFit/>
          </a:bodyPr>
          <a:lstStyle/>
          <a:p>
            <a:pPr marL="342900" indent="-342900">
              <a:spcAft>
                <a:spcPts val="900"/>
              </a:spcAft>
              <a:buFont typeface="+mj-lt"/>
              <a:buAutoNum type="arabicPeriod" startAt="2"/>
            </a:pPr>
            <a:r>
              <a:rPr lang="en-US" dirty="0">
                <a:solidFill>
                  <a:schemeClr val="tx2"/>
                </a:solidFill>
                <a:latin typeface="+mn-lt"/>
              </a:rPr>
              <a:t>Run task #611 and commit ECs. </a:t>
            </a:r>
            <a:endParaRPr lang="en-US" sz="1800" dirty="0">
              <a:solidFill>
                <a:schemeClr val="tx2"/>
              </a:solidFill>
              <a:latin typeface="+mn-lt"/>
            </a:endParaRPr>
          </a:p>
        </p:txBody>
      </p:sp>
      <p:sp>
        <p:nvSpPr>
          <p:cNvPr id="5" name="Rectangle 4">
            <a:extLst>
              <a:ext uri="{FF2B5EF4-FFF2-40B4-BE49-F238E27FC236}">
                <a16:creationId xmlns:a16="http://schemas.microsoft.com/office/drawing/2014/main" id="{A803027B-403F-4227-9AC0-3EBD8B2302CB}"/>
              </a:ext>
            </a:extLst>
          </p:cNvPr>
          <p:cNvSpPr/>
          <p:nvPr/>
        </p:nvSpPr>
        <p:spPr>
          <a:xfrm>
            <a:off x="827976" y="3140919"/>
            <a:ext cx="2372424" cy="525431"/>
          </a:xfrm>
          <a:prstGeom prst="rect">
            <a:avLst/>
          </a:prstGeom>
          <a:noFill/>
          <a:ln cap="sq">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cxnSp>
        <p:nvCxnSpPr>
          <p:cNvPr id="19" name="Straight Arrow Connector 18">
            <a:extLst>
              <a:ext uri="{FF2B5EF4-FFF2-40B4-BE49-F238E27FC236}">
                <a16:creationId xmlns:a16="http://schemas.microsoft.com/office/drawing/2014/main" id="{55D68CFD-9F8D-473E-9215-DEEECAA64074}"/>
              </a:ext>
            </a:extLst>
          </p:cNvPr>
          <p:cNvCxnSpPr>
            <a:cxnSpLocks/>
          </p:cNvCxnSpPr>
          <p:nvPr/>
        </p:nvCxnSpPr>
        <p:spPr>
          <a:xfrm flipV="1">
            <a:off x="3200400" y="3403634"/>
            <a:ext cx="363415" cy="63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A97AFF4-D67A-464E-A0BB-2EB2193949CB}"/>
              </a:ext>
            </a:extLst>
          </p:cNvPr>
          <p:cNvSpPr txBox="1"/>
          <p:nvPr/>
        </p:nvSpPr>
        <p:spPr>
          <a:xfrm>
            <a:off x="3700615" y="3265134"/>
            <a:ext cx="1679947" cy="276999"/>
          </a:xfrm>
          <a:prstGeom prst="rect">
            <a:avLst/>
          </a:prstGeom>
          <a:noFill/>
        </p:spPr>
        <p:txBody>
          <a:bodyPr wrap="none" lIns="0" tIns="0" rIns="0" bIns="0" rtlCol="0">
            <a:spAutoFit/>
          </a:bodyPr>
          <a:lstStyle/>
          <a:p>
            <a:pPr>
              <a:spcAft>
                <a:spcPts val="900"/>
              </a:spcAft>
            </a:pPr>
            <a:r>
              <a:rPr lang="en-US" dirty="0">
                <a:solidFill>
                  <a:srgbClr val="FF0000"/>
                </a:solidFill>
                <a:latin typeface="+mn-lt"/>
              </a:rPr>
              <a:t>No manual input</a:t>
            </a:r>
            <a:endParaRPr lang="en-US" sz="1800" dirty="0">
              <a:solidFill>
                <a:srgbClr val="FF0000"/>
              </a:solidFill>
              <a:latin typeface="+mn-lt"/>
            </a:endParaRPr>
          </a:p>
        </p:txBody>
      </p:sp>
    </p:spTree>
    <p:extLst>
      <p:ext uri="{BB962C8B-B14F-4D97-AF65-F5344CB8AC3E}">
        <p14:creationId xmlns:p14="http://schemas.microsoft.com/office/powerpoint/2010/main" val="626820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EAFDA3-3A6C-460D-A3BD-585016013FAA}"/>
              </a:ext>
            </a:extLst>
          </p:cNvPr>
          <p:cNvSpPr>
            <a:spLocks noGrp="1"/>
          </p:cNvSpPr>
          <p:nvPr>
            <p:ph type="title"/>
          </p:nvPr>
        </p:nvSpPr>
        <p:spPr/>
        <p:txBody>
          <a:bodyPr/>
          <a:lstStyle/>
          <a:p>
            <a:r>
              <a:rPr lang="en-US" dirty="0"/>
              <a:t>How To Verify Task #611</a:t>
            </a:r>
          </a:p>
        </p:txBody>
      </p:sp>
      <p:sp>
        <p:nvSpPr>
          <p:cNvPr id="7" name="TextBox 6">
            <a:extLst>
              <a:ext uri="{FF2B5EF4-FFF2-40B4-BE49-F238E27FC236}">
                <a16:creationId xmlns:a16="http://schemas.microsoft.com/office/drawing/2014/main" id="{E0AE60BD-03EB-46F2-A73B-F574CA87FF73}"/>
              </a:ext>
            </a:extLst>
          </p:cNvPr>
          <p:cNvSpPr txBox="1"/>
          <p:nvPr/>
        </p:nvSpPr>
        <p:spPr>
          <a:xfrm>
            <a:off x="457200" y="569952"/>
            <a:ext cx="3597139" cy="553998"/>
          </a:xfrm>
          <a:prstGeom prst="rect">
            <a:avLst/>
          </a:prstGeom>
          <a:noFill/>
        </p:spPr>
        <p:txBody>
          <a:bodyPr wrap="square" lIns="0" tIns="0" rIns="0" bIns="0" rtlCol="0">
            <a:spAutoFit/>
          </a:bodyPr>
          <a:lstStyle/>
          <a:p>
            <a:pPr marL="342900" indent="-342900">
              <a:spcAft>
                <a:spcPts val="900"/>
              </a:spcAft>
              <a:buFont typeface="+mj-lt"/>
              <a:buAutoNum type="arabicPeriod" startAt="3"/>
            </a:pPr>
            <a:r>
              <a:rPr lang="en-US" dirty="0">
                <a:solidFill>
                  <a:schemeClr val="tx2"/>
                </a:solidFill>
                <a:latin typeface="+mn-lt"/>
              </a:rPr>
              <a:t>Run task #609 with selected CW/BW. </a:t>
            </a:r>
            <a:endParaRPr lang="en-US" sz="1800" dirty="0">
              <a:solidFill>
                <a:schemeClr val="tx2"/>
              </a:solidFill>
              <a:latin typeface="+mn-lt"/>
            </a:endParaRPr>
          </a:p>
        </p:txBody>
      </p:sp>
      <p:pic>
        <p:nvPicPr>
          <p:cNvPr id="10" name="Picture 1">
            <a:extLst>
              <a:ext uri="{FF2B5EF4-FFF2-40B4-BE49-F238E27FC236}">
                <a16:creationId xmlns:a16="http://schemas.microsoft.com/office/drawing/2014/main" id="{2CB6A846-E900-4499-BAAA-F586D36D9C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20748"/>
            <a:ext cx="8001000" cy="3864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17CC05A1-FC3E-4B1E-8E76-3955061ECE91}"/>
              </a:ext>
            </a:extLst>
          </p:cNvPr>
          <p:cNvSpPr/>
          <p:nvPr/>
        </p:nvSpPr>
        <p:spPr>
          <a:xfrm>
            <a:off x="3276599" y="2495550"/>
            <a:ext cx="777739" cy="228600"/>
          </a:xfrm>
          <a:prstGeom prst="rect">
            <a:avLst/>
          </a:prstGeom>
          <a:noFill/>
          <a:ln cap="sq">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8" name="TextBox 7">
            <a:extLst>
              <a:ext uri="{FF2B5EF4-FFF2-40B4-BE49-F238E27FC236}">
                <a16:creationId xmlns:a16="http://schemas.microsoft.com/office/drawing/2014/main" id="{6AE9CC91-5EFA-456F-99BB-6D601AA50718}"/>
              </a:ext>
            </a:extLst>
          </p:cNvPr>
          <p:cNvSpPr txBox="1"/>
          <p:nvPr/>
        </p:nvSpPr>
        <p:spPr>
          <a:xfrm>
            <a:off x="4724400" y="590550"/>
            <a:ext cx="3597139" cy="276999"/>
          </a:xfrm>
          <a:prstGeom prst="rect">
            <a:avLst/>
          </a:prstGeom>
          <a:noFill/>
        </p:spPr>
        <p:txBody>
          <a:bodyPr wrap="square" lIns="0" tIns="0" rIns="0" bIns="0" rtlCol="0">
            <a:spAutoFit/>
          </a:bodyPr>
          <a:lstStyle/>
          <a:p>
            <a:pPr marL="342900" indent="-342900">
              <a:spcAft>
                <a:spcPts val="900"/>
              </a:spcAft>
              <a:buFont typeface="+mj-lt"/>
              <a:buAutoNum type="arabicPeriod" startAt="4"/>
            </a:pPr>
            <a:r>
              <a:rPr lang="en-US" sz="1800" dirty="0">
                <a:solidFill>
                  <a:schemeClr val="tx2"/>
                </a:solidFill>
                <a:latin typeface="+mn-lt"/>
              </a:rPr>
              <a:t>Check “Apply corrections”.</a:t>
            </a:r>
          </a:p>
        </p:txBody>
      </p:sp>
      <p:sp>
        <p:nvSpPr>
          <p:cNvPr id="9" name="TextBox 8">
            <a:extLst>
              <a:ext uri="{FF2B5EF4-FFF2-40B4-BE49-F238E27FC236}">
                <a16:creationId xmlns:a16="http://schemas.microsoft.com/office/drawing/2014/main" id="{8949F719-279B-46AB-BAB7-140AD6694094}"/>
              </a:ext>
            </a:extLst>
          </p:cNvPr>
          <p:cNvSpPr txBox="1"/>
          <p:nvPr/>
        </p:nvSpPr>
        <p:spPr>
          <a:xfrm>
            <a:off x="3429000" y="3627948"/>
            <a:ext cx="3597139" cy="553998"/>
          </a:xfrm>
          <a:prstGeom prst="rect">
            <a:avLst/>
          </a:prstGeom>
          <a:noFill/>
        </p:spPr>
        <p:txBody>
          <a:bodyPr wrap="square" lIns="0" tIns="0" rIns="0" bIns="0" rtlCol="0">
            <a:spAutoFit/>
          </a:bodyPr>
          <a:lstStyle/>
          <a:p>
            <a:pPr>
              <a:spcAft>
                <a:spcPts val="900"/>
              </a:spcAft>
            </a:pPr>
            <a:r>
              <a:rPr lang="en-US" dirty="0">
                <a:solidFill>
                  <a:srgbClr val="FF0000"/>
                </a:solidFill>
                <a:latin typeface="+mn-lt"/>
              </a:rPr>
              <a:t>The non-linearity correction should now take effect !</a:t>
            </a:r>
            <a:endParaRPr lang="en-US" sz="1800" dirty="0">
              <a:solidFill>
                <a:srgbClr val="FF0000"/>
              </a:solidFill>
              <a:latin typeface="+mn-lt"/>
            </a:endParaRPr>
          </a:p>
        </p:txBody>
      </p:sp>
    </p:spTree>
    <p:extLst>
      <p:ext uri="{BB962C8B-B14F-4D97-AF65-F5344CB8AC3E}">
        <p14:creationId xmlns:p14="http://schemas.microsoft.com/office/powerpoint/2010/main" val="2843774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C7CE22-44AD-420D-8E7C-7E7BAAB255AC}"/>
              </a:ext>
            </a:extLst>
          </p:cNvPr>
          <p:cNvSpPr>
            <a:spLocks noGrp="1"/>
          </p:cNvSpPr>
          <p:nvPr>
            <p:ph type="title"/>
          </p:nvPr>
        </p:nvSpPr>
        <p:spPr/>
        <p:txBody>
          <a:bodyPr/>
          <a:lstStyle/>
          <a:p>
            <a:r>
              <a:rPr lang="en-US" dirty="0"/>
              <a:t>Non-linearity Calibration Validation</a:t>
            </a:r>
          </a:p>
        </p:txBody>
      </p:sp>
      <p:sp>
        <p:nvSpPr>
          <p:cNvPr id="11" name="TextBox 10">
            <a:extLst>
              <a:ext uri="{FF2B5EF4-FFF2-40B4-BE49-F238E27FC236}">
                <a16:creationId xmlns:a16="http://schemas.microsoft.com/office/drawing/2014/main" id="{CC34A449-0443-4137-A56B-1E748301EDDB}"/>
              </a:ext>
            </a:extLst>
          </p:cNvPr>
          <p:cNvSpPr txBox="1"/>
          <p:nvPr/>
        </p:nvSpPr>
        <p:spPr>
          <a:xfrm>
            <a:off x="2603190" y="4308760"/>
            <a:ext cx="4267200" cy="430887"/>
          </a:xfrm>
          <a:prstGeom prst="rect">
            <a:avLst/>
          </a:prstGeom>
          <a:noFill/>
        </p:spPr>
        <p:txBody>
          <a:bodyPr wrap="square" lIns="0" tIns="0" rIns="0" bIns="0" rtlCol="0">
            <a:spAutoFit/>
          </a:bodyPr>
          <a:lstStyle/>
          <a:p>
            <a:pPr>
              <a:spcAft>
                <a:spcPts val="900"/>
              </a:spcAft>
            </a:pPr>
            <a:r>
              <a:rPr lang="en-US" sz="1400" dirty="0">
                <a:solidFill>
                  <a:schemeClr val="tx2"/>
                </a:solidFill>
                <a:latin typeface="+mn-lt"/>
              </a:rPr>
              <a:t>Fig. Spectrums comparisons: Apply Spectrometer non-linearity Correction </a:t>
            </a:r>
            <a:r>
              <a:rPr lang="en-US" sz="1400" b="1" dirty="0">
                <a:solidFill>
                  <a:schemeClr val="tx2"/>
                </a:solidFill>
                <a:latin typeface="+mn-lt"/>
              </a:rPr>
              <a:t>True </a:t>
            </a:r>
            <a:r>
              <a:rPr lang="en-US" sz="1400" dirty="0">
                <a:solidFill>
                  <a:schemeClr val="tx2"/>
                </a:solidFill>
                <a:latin typeface="+mn-lt"/>
              </a:rPr>
              <a:t>vs</a:t>
            </a:r>
            <a:r>
              <a:rPr lang="en-US" sz="1400" b="1" dirty="0">
                <a:solidFill>
                  <a:schemeClr val="tx2"/>
                </a:solidFill>
                <a:latin typeface="+mn-lt"/>
              </a:rPr>
              <a:t> False</a:t>
            </a:r>
            <a:r>
              <a:rPr lang="en-US" sz="1400" dirty="0">
                <a:solidFill>
                  <a:schemeClr val="tx2"/>
                </a:solidFill>
                <a:latin typeface="+mn-lt"/>
              </a:rPr>
              <a:t> </a:t>
            </a:r>
            <a:endParaRPr lang="en-US" sz="1400" b="1" dirty="0">
              <a:solidFill>
                <a:schemeClr val="tx2"/>
              </a:solidFill>
              <a:latin typeface="+mn-lt"/>
            </a:endParaRPr>
          </a:p>
        </p:txBody>
      </p:sp>
      <p:pic>
        <p:nvPicPr>
          <p:cNvPr id="1027" name="Picture 3">
            <a:extLst>
              <a:ext uri="{FF2B5EF4-FFF2-40B4-BE49-F238E27FC236}">
                <a16:creationId xmlns:a16="http://schemas.microsoft.com/office/drawing/2014/main" id="{16710330-1EE3-4376-9EC5-78BF68D095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206"/>
          <a:stretch/>
        </p:blipFill>
        <p:spPr bwMode="auto">
          <a:xfrm>
            <a:off x="1921321" y="2268829"/>
            <a:ext cx="5107046" cy="201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a:extLst>
              <a:ext uri="{FF2B5EF4-FFF2-40B4-BE49-F238E27FC236}">
                <a16:creationId xmlns:a16="http://schemas.microsoft.com/office/drawing/2014/main" id="{1F450875-76F3-458F-A616-4BE8E121A583}"/>
              </a:ext>
            </a:extLst>
          </p:cNvPr>
          <p:cNvGrpSpPr/>
          <p:nvPr/>
        </p:nvGrpSpPr>
        <p:grpSpPr>
          <a:xfrm>
            <a:off x="540079" y="581862"/>
            <a:ext cx="8063842" cy="1544305"/>
            <a:chOff x="540079" y="523077"/>
            <a:chExt cx="8063842" cy="1544305"/>
          </a:xfrm>
        </p:grpSpPr>
        <p:pic>
          <p:nvPicPr>
            <p:cNvPr id="2" name="Picture 1">
              <a:extLst>
                <a:ext uri="{FF2B5EF4-FFF2-40B4-BE49-F238E27FC236}">
                  <a16:creationId xmlns:a16="http://schemas.microsoft.com/office/drawing/2014/main" id="{B05A30D7-A333-4E2F-9101-5E5C976756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9045"/>
            <a:stretch/>
          </p:blipFill>
          <p:spPr bwMode="auto">
            <a:xfrm>
              <a:off x="540079" y="523077"/>
              <a:ext cx="8063842" cy="1544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AC939709-4831-455A-B112-736FF18B038F}"/>
                </a:ext>
              </a:extLst>
            </p:cNvPr>
            <p:cNvSpPr/>
            <p:nvPr/>
          </p:nvSpPr>
          <p:spPr>
            <a:xfrm>
              <a:off x="4474844" y="1729740"/>
              <a:ext cx="346711" cy="152400"/>
            </a:xfrm>
            <a:prstGeom prst="rect">
              <a:avLst/>
            </a:prstGeom>
            <a:noFill/>
            <a:ln w="28575" cap="sq">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grpSp>
    </p:spTree>
    <p:extLst>
      <p:ext uri="{BB962C8B-B14F-4D97-AF65-F5344CB8AC3E}">
        <p14:creationId xmlns:p14="http://schemas.microsoft.com/office/powerpoint/2010/main" val="39395910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5B6CA4-8471-45EA-8F8B-667DAF75EDEA}"/>
              </a:ext>
            </a:extLst>
          </p:cNvPr>
          <p:cNvSpPr>
            <a:spLocks noGrp="1"/>
          </p:cNvSpPr>
          <p:nvPr>
            <p:ph type="body" sz="quarter" idx="10"/>
          </p:nvPr>
        </p:nvSpPr>
        <p:spPr>
          <a:xfrm>
            <a:off x="1097279" y="2011680"/>
            <a:ext cx="7809897" cy="369332"/>
          </a:xfrm>
        </p:spPr>
        <p:txBody>
          <a:bodyPr/>
          <a:lstStyle/>
          <a:p>
            <a:r>
              <a:rPr lang="en-US" sz="2400" dirty="0"/>
              <a:t>#612  Spectrometer Irradiance Calibration</a:t>
            </a:r>
          </a:p>
        </p:txBody>
      </p:sp>
      <p:sp>
        <p:nvSpPr>
          <p:cNvPr id="3" name="Date Placeholder 2">
            <a:extLst>
              <a:ext uri="{FF2B5EF4-FFF2-40B4-BE49-F238E27FC236}">
                <a16:creationId xmlns:a16="http://schemas.microsoft.com/office/drawing/2014/main" id="{D3D6840A-50BD-4834-A50A-B47BBACB7B9B}"/>
              </a:ext>
            </a:extLst>
          </p:cNvPr>
          <p:cNvSpPr>
            <a:spLocks noGrp="1"/>
          </p:cNvSpPr>
          <p:nvPr>
            <p:ph type="dt" sz="half" idx="2"/>
          </p:nvPr>
        </p:nvSpPr>
        <p:spPr/>
        <p:txBody>
          <a:bodyPr/>
          <a:lstStyle/>
          <a:p>
            <a:r>
              <a:rPr lang="en-US"/>
              <a:t>&lt;Date&gt;</a:t>
            </a:r>
          </a:p>
        </p:txBody>
      </p:sp>
      <p:sp>
        <p:nvSpPr>
          <p:cNvPr id="4" name="Slide Number Placeholder 3">
            <a:extLst>
              <a:ext uri="{FF2B5EF4-FFF2-40B4-BE49-F238E27FC236}">
                <a16:creationId xmlns:a16="http://schemas.microsoft.com/office/drawing/2014/main" id="{C5D1C51B-C260-4713-80A2-77268150DB39}"/>
              </a:ext>
            </a:extLst>
          </p:cNvPr>
          <p:cNvSpPr>
            <a:spLocks noGrp="1"/>
          </p:cNvSpPr>
          <p:nvPr>
            <p:ph type="sldNum" sz="quarter" idx="4"/>
          </p:nvPr>
        </p:nvSpPr>
        <p:spPr/>
        <p:txBody>
          <a:bodyPr/>
          <a:lstStyle/>
          <a:p>
            <a:r>
              <a:rPr lang="en-US"/>
              <a:t>Slide </a:t>
            </a:r>
            <a:fld id="{1D9B13CD-33A0-446D-8703-F89F9F109F54}" type="slidenum">
              <a:rPr lang="en-US" smtClean="0"/>
              <a:pPr/>
              <a:t>24</a:t>
            </a:fld>
            <a:endParaRPr lang="en-US"/>
          </a:p>
        </p:txBody>
      </p:sp>
      <mc:AlternateContent xmlns:mc="http://schemas.openxmlformats.org/markup-compatibility/2006" xmlns:psez="http://schemas.microsoft.com/office/powerpoint/2016/sectionzoom">
        <mc:Choice Requires="psez">
          <p:graphicFrame>
            <p:nvGraphicFramePr>
              <p:cNvPr id="6" name="Section Zoom 5">
                <a:extLst>
                  <a:ext uri="{FF2B5EF4-FFF2-40B4-BE49-F238E27FC236}">
                    <a16:creationId xmlns:a16="http://schemas.microsoft.com/office/drawing/2014/main" id="{417803BD-7ADE-4020-BB65-7B333F7E976B}"/>
                  </a:ext>
                </a:extLst>
              </p:cNvPr>
              <p:cNvGraphicFramePr>
                <a:graphicFrameLocks noChangeAspect="1"/>
              </p:cNvGraphicFramePr>
              <p:nvPr>
                <p:extLst>
                  <p:ext uri="{D42A27DB-BD31-4B8C-83A1-F6EECF244321}">
                    <p14:modId xmlns:p14="http://schemas.microsoft.com/office/powerpoint/2010/main" val="1842500285"/>
                  </p:ext>
                </p:extLst>
              </p:nvPr>
            </p:nvGraphicFramePr>
            <p:xfrm>
              <a:off x="3027680" y="2853776"/>
              <a:ext cx="3088640" cy="1737360"/>
            </p:xfrm>
            <a:graphic>
              <a:graphicData uri="http://schemas.microsoft.com/office/powerpoint/2016/sectionzoom">
                <psez:sectionZm>
                  <psez:sectionZmObj sectionId="{81EB40C2-BBFD-4C14-A9F2-EDC968B961A2}">
                    <psez:zmPr id="{5E63A62E-579B-4E97-9822-49AE91C58B13}" transitionDur="1000" showBg="0">
                      <p166:blipFill xmlns:p166="http://schemas.microsoft.com/office/powerpoint/2016/6/main">
                        <a:blip r:embed="rId2"/>
                        <a:stretch>
                          <a:fillRect/>
                        </a:stretch>
                      </p166:blipFill>
                      <p166:spPr xmlns:p166="http://schemas.microsoft.com/office/powerpoint/2016/6/main">
                        <a:xfrm>
                          <a:off x="0" y="0"/>
                          <a:ext cx="3088640" cy="1737360"/>
                        </a:xfrm>
                        <a:prstGeom prst="rect">
                          <a:avLst/>
                        </a:prstGeom>
                      </p166:spPr>
                    </psez:zmPr>
                  </psez:sectionZmObj>
                </psez:sectionZm>
              </a:graphicData>
            </a:graphic>
          </p:graphicFrame>
        </mc:Choice>
        <mc:Fallback xmlns="">
          <p:pic>
            <p:nvPicPr>
              <p:cNvPr id="6" name="Section Zoom 5">
                <a:hlinkClick r:id="rId3" action="ppaction://hlinksldjump"/>
                <a:extLst>
                  <a:ext uri="{FF2B5EF4-FFF2-40B4-BE49-F238E27FC236}">
                    <a16:creationId xmlns:a16="http://schemas.microsoft.com/office/drawing/2014/main" id="{417803BD-7ADE-4020-BB65-7B333F7E976B}"/>
                  </a:ext>
                </a:extLst>
              </p:cNvPr>
              <p:cNvPicPr>
                <a:picLocks noGrp="1" noRot="1" noChangeAspect="1" noMove="1" noResize="1" noEditPoints="1" noAdjustHandles="1" noChangeArrowheads="1" noChangeShapeType="1"/>
              </p:cNvPicPr>
              <p:nvPr/>
            </p:nvPicPr>
            <p:blipFill>
              <a:blip r:embed="rId4"/>
              <a:stretch>
                <a:fillRect/>
              </a:stretch>
            </p:blipFill>
            <p:spPr>
              <a:xfrm>
                <a:off x="3027680" y="2853776"/>
                <a:ext cx="3088640" cy="1737360"/>
              </a:xfrm>
              <a:prstGeom prst="rect">
                <a:avLst/>
              </a:prstGeom>
            </p:spPr>
          </p:pic>
        </mc:Fallback>
      </mc:AlternateContent>
    </p:spTree>
    <p:extLst>
      <p:ext uri="{BB962C8B-B14F-4D97-AF65-F5344CB8AC3E}">
        <p14:creationId xmlns:p14="http://schemas.microsoft.com/office/powerpoint/2010/main" val="28566794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#612 – </a:t>
            </a:r>
            <a:r>
              <a:rPr lang="en-US" sz="2000" dirty="0"/>
              <a:t>Calibrate Illumination Spectrometer Irradiations              </a:t>
            </a:r>
          </a:p>
        </p:txBody>
      </p:sp>
      <p:sp>
        <p:nvSpPr>
          <p:cNvPr id="6" name="Text Placeholder 5"/>
          <p:cNvSpPr>
            <a:spLocks noGrp="1"/>
          </p:cNvSpPr>
          <p:nvPr>
            <p:ph type="body" sz="quarter" idx="13"/>
          </p:nvPr>
        </p:nvSpPr>
        <p:spPr/>
        <p:txBody>
          <a:bodyPr>
            <a:normAutofit/>
          </a:bodyPr>
          <a:lstStyle/>
          <a:p>
            <a:pPr marL="457200" indent="-457200">
              <a:buFont typeface="Arial" panose="020B0604020202020204" pitchFamily="34" charset="0"/>
              <a:buChar char="•"/>
            </a:pPr>
            <a:r>
              <a:rPr lang="en-US" b="1" dirty="0"/>
              <a:t>Goal Task: </a:t>
            </a:r>
            <a:r>
              <a:rPr lang="en-US" dirty="0"/>
              <a:t>To get the calibration values of the spectrometer for irradiance from the EEPROM of the spectrometer</a:t>
            </a:r>
          </a:p>
          <a:p>
            <a:pPr marL="457200" indent="-457200">
              <a:buFont typeface="Arial" panose="020B0604020202020204" pitchFamily="34" charset="0"/>
              <a:buChar char="•"/>
            </a:pPr>
            <a:r>
              <a:rPr lang="en-US" b="1" dirty="0"/>
              <a:t>Reason for introduction: </a:t>
            </a:r>
            <a:r>
              <a:rPr lang="en-US" dirty="0"/>
              <a:t>To improve the accuracy of the spectrometer measurements.</a:t>
            </a:r>
          </a:p>
          <a:p>
            <a:pPr marL="457200" indent="-457200">
              <a:buFont typeface="Arial" panose="020B0604020202020204" pitchFamily="34" charset="0"/>
              <a:buChar char="•"/>
            </a:pPr>
            <a:r>
              <a:rPr lang="en-US" b="1" dirty="0"/>
              <a:t>Task Dependencies: </a:t>
            </a:r>
            <a:r>
              <a:rPr lang="en-US" dirty="0"/>
              <a:t>None</a:t>
            </a:r>
          </a:p>
        </p:txBody>
      </p:sp>
      <p:pic>
        <p:nvPicPr>
          <p:cNvPr id="7" name="Picture 6">
            <a:extLst>
              <a:ext uri="{FF2B5EF4-FFF2-40B4-BE49-F238E27FC236}">
                <a16:creationId xmlns:a16="http://schemas.microsoft.com/office/drawing/2014/main" id="{BC2DCCB5-EF63-4632-9B6C-152D4950DC41}"/>
              </a:ext>
            </a:extLst>
          </p:cNvPr>
          <p:cNvPicPr>
            <a:picLocks noChangeAspect="1"/>
          </p:cNvPicPr>
          <p:nvPr/>
        </p:nvPicPr>
        <p:blipFill>
          <a:blip r:embed="rId3"/>
          <a:stretch>
            <a:fillRect/>
          </a:stretch>
        </p:blipFill>
        <p:spPr>
          <a:xfrm>
            <a:off x="6576561" y="2075718"/>
            <a:ext cx="2567439" cy="2832789"/>
          </a:xfrm>
          <a:prstGeom prst="rect">
            <a:avLst/>
          </a:prstGeom>
        </p:spPr>
      </p:pic>
      <p:pic>
        <p:nvPicPr>
          <p:cNvPr id="9" name="Picture 8">
            <a:extLst>
              <a:ext uri="{FF2B5EF4-FFF2-40B4-BE49-F238E27FC236}">
                <a16:creationId xmlns:a16="http://schemas.microsoft.com/office/drawing/2014/main" id="{AAA5366D-3F23-4F90-9F45-18CA97999F69}"/>
              </a:ext>
            </a:extLst>
          </p:cNvPr>
          <p:cNvPicPr>
            <a:picLocks noChangeAspect="1"/>
          </p:cNvPicPr>
          <p:nvPr/>
        </p:nvPicPr>
        <p:blipFill>
          <a:blip r:embed="rId4"/>
          <a:stretch>
            <a:fillRect/>
          </a:stretch>
        </p:blipFill>
        <p:spPr>
          <a:xfrm>
            <a:off x="128570" y="2703324"/>
            <a:ext cx="6289983" cy="1978091"/>
          </a:xfrm>
          <a:prstGeom prst="rect">
            <a:avLst/>
          </a:prstGeom>
        </p:spPr>
      </p:pic>
    </p:spTree>
    <p:extLst>
      <p:ext uri="{BB962C8B-B14F-4D97-AF65-F5344CB8AC3E}">
        <p14:creationId xmlns:p14="http://schemas.microsoft.com/office/powerpoint/2010/main" val="707381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428DAB3-C7EC-42A2-9635-0BED8CC47B25}"/>
              </a:ext>
            </a:extLst>
          </p:cNvPr>
          <p:cNvSpPr txBox="1"/>
          <p:nvPr/>
        </p:nvSpPr>
        <p:spPr>
          <a:xfrm>
            <a:off x="3761584" y="4020403"/>
            <a:ext cx="2701509" cy="276999"/>
          </a:xfrm>
          <a:prstGeom prst="rect">
            <a:avLst/>
          </a:prstGeom>
          <a:noFill/>
        </p:spPr>
        <p:txBody>
          <a:bodyPr wrap="none" lIns="0" tIns="0" rIns="0" bIns="0" rtlCol="0">
            <a:spAutoFit/>
          </a:bodyPr>
          <a:lstStyle/>
          <a:p>
            <a:pPr>
              <a:spcAft>
                <a:spcPts val="900"/>
              </a:spcAft>
            </a:pPr>
            <a:r>
              <a:rPr lang="en-US" sz="1800" b="1" dirty="0">
                <a:solidFill>
                  <a:srgbClr val="FF0000"/>
                </a:solidFill>
                <a:latin typeface="+mn-lt"/>
              </a:rPr>
              <a:t>This is done by </a:t>
            </a:r>
            <a:r>
              <a:rPr lang="en-US" b="1" dirty="0" err="1">
                <a:solidFill>
                  <a:srgbClr val="FF0000"/>
                </a:solidFill>
                <a:latin typeface="+mn-lt"/>
              </a:rPr>
              <a:t>Avantes</a:t>
            </a:r>
            <a:r>
              <a:rPr lang="en-US" b="1" dirty="0">
                <a:solidFill>
                  <a:srgbClr val="FF0000"/>
                </a:solidFill>
                <a:latin typeface="+mn-lt"/>
              </a:rPr>
              <a:t>!</a:t>
            </a:r>
            <a:endParaRPr lang="en-US" sz="1800" b="1" dirty="0">
              <a:solidFill>
                <a:srgbClr val="FF0000"/>
              </a:solidFill>
              <a:latin typeface="+mn-lt"/>
            </a:endParaRPr>
          </a:p>
        </p:txBody>
      </p:sp>
      <p:sp>
        <p:nvSpPr>
          <p:cNvPr id="20" name="TextBox 19">
            <a:extLst>
              <a:ext uri="{FF2B5EF4-FFF2-40B4-BE49-F238E27FC236}">
                <a16:creationId xmlns:a16="http://schemas.microsoft.com/office/drawing/2014/main" id="{2937A589-C0A2-445C-8CC8-94AF91B5381C}"/>
              </a:ext>
            </a:extLst>
          </p:cNvPr>
          <p:cNvSpPr txBox="1"/>
          <p:nvPr/>
        </p:nvSpPr>
        <p:spPr>
          <a:xfrm>
            <a:off x="5562600" y="2114550"/>
            <a:ext cx="3097189" cy="246221"/>
          </a:xfrm>
          <a:prstGeom prst="rect">
            <a:avLst/>
          </a:prstGeom>
          <a:noFill/>
        </p:spPr>
        <p:txBody>
          <a:bodyPr wrap="square" lIns="0" tIns="0" rIns="0" bIns="0" rtlCol="0">
            <a:spAutoFit/>
          </a:bodyPr>
          <a:lstStyle/>
          <a:p>
            <a:pPr>
              <a:spcAft>
                <a:spcPts val="900"/>
              </a:spcAft>
            </a:pPr>
            <a:r>
              <a:rPr lang="en-US" sz="1600" dirty="0">
                <a:solidFill>
                  <a:schemeClr val="tx2"/>
                </a:solidFill>
                <a:latin typeface="+mn-lt"/>
              </a:rPr>
              <a:t>Fig. Irradiance calibration setup</a:t>
            </a:r>
            <a:endParaRPr lang="en-US" sz="1600" b="1" dirty="0">
              <a:solidFill>
                <a:schemeClr val="tx2"/>
              </a:solidFill>
              <a:latin typeface="+mn-lt"/>
            </a:endParaRPr>
          </a:p>
        </p:txBody>
      </p:sp>
      <p:grpSp>
        <p:nvGrpSpPr>
          <p:cNvPr id="22" name="Group 21">
            <a:extLst>
              <a:ext uri="{FF2B5EF4-FFF2-40B4-BE49-F238E27FC236}">
                <a16:creationId xmlns:a16="http://schemas.microsoft.com/office/drawing/2014/main" id="{7D9F129F-E30D-49E9-8BCE-F4E39FF9719A}"/>
              </a:ext>
            </a:extLst>
          </p:cNvPr>
          <p:cNvGrpSpPr/>
          <p:nvPr/>
        </p:nvGrpSpPr>
        <p:grpSpPr>
          <a:xfrm>
            <a:off x="3429000" y="209550"/>
            <a:ext cx="5715000" cy="1815109"/>
            <a:chOff x="3429000" y="453928"/>
            <a:chExt cx="5715000" cy="1815109"/>
          </a:xfrm>
        </p:grpSpPr>
        <p:pic>
          <p:nvPicPr>
            <p:cNvPr id="3" name="Picture 2">
              <a:extLst>
                <a:ext uri="{FF2B5EF4-FFF2-40B4-BE49-F238E27FC236}">
                  <a16:creationId xmlns:a16="http://schemas.microsoft.com/office/drawing/2014/main" id="{17794348-589E-4617-BF68-7EFCA192E621}"/>
                </a:ext>
              </a:extLst>
            </p:cNvPr>
            <p:cNvPicPr>
              <a:picLocks noChangeAspect="1"/>
            </p:cNvPicPr>
            <p:nvPr/>
          </p:nvPicPr>
          <p:blipFill>
            <a:blip r:embed="rId2"/>
            <a:stretch>
              <a:fillRect/>
            </a:stretch>
          </p:blipFill>
          <p:spPr>
            <a:xfrm>
              <a:off x="3429000" y="453928"/>
              <a:ext cx="5715000" cy="1815109"/>
            </a:xfrm>
            <a:prstGeom prst="rect">
              <a:avLst/>
            </a:prstGeom>
          </p:spPr>
        </p:pic>
        <p:sp>
          <p:nvSpPr>
            <p:cNvPr id="7" name="TextBox 6">
              <a:extLst>
                <a:ext uri="{FF2B5EF4-FFF2-40B4-BE49-F238E27FC236}">
                  <a16:creationId xmlns:a16="http://schemas.microsoft.com/office/drawing/2014/main" id="{C6AEE40A-0CBF-48F3-B452-4BD090BF1425}"/>
                </a:ext>
              </a:extLst>
            </p:cNvPr>
            <p:cNvSpPr txBox="1"/>
            <p:nvPr/>
          </p:nvSpPr>
          <p:spPr>
            <a:xfrm>
              <a:off x="5540672" y="477090"/>
              <a:ext cx="479128" cy="276999"/>
            </a:xfrm>
            <a:prstGeom prst="rect">
              <a:avLst/>
            </a:prstGeom>
            <a:solidFill>
              <a:schemeClr val="bg1"/>
            </a:solidFill>
          </p:spPr>
          <p:txBody>
            <a:bodyPr wrap="square" lIns="0" tIns="0" rIns="0" bIns="0" rtlCol="0">
              <a:spAutoFit/>
            </a:bodyPr>
            <a:lstStyle/>
            <a:p>
              <a:pPr>
                <a:spcAft>
                  <a:spcPts val="900"/>
                </a:spcAft>
              </a:pPr>
              <a:r>
                <a:rPr lang="en-US" sz="1800" dirty="0">
                  <a:solidFill>
                    <a:schemeClr val="tx2"/>
                  </a:solidFill>
                  <a:latin typeface="+mn-lt"/>
                </a:rPr>
                <a:t>    </a:t>
              </a:r>
            </a:p>
          </p:txBody>
        </p:sp>
        <p:sp>
          <p:nvSpPr>
            <p:cNvPr id="21" name="TextBox 20">
              <a:extLst>
                <a:ext uri="{FF2B5EF4-FFF2-40B4-BE49-F238E27FC236}">
                  <a16:creationId xmlns:a16="http://schemas.microsoft.com/office/drawing/2014/main" id="{35725D89-9A70-4A99-BFF5-38C07F987F0F}"/>
                </a:ext>
              </a:extLst>
            </p:cNvPr>
            <p:cNvSpPr txBox="1"/>
            <p:nvPr/>
          </p:nvSpPr>
          <p:spPr>
            <a:xfrm>
              <a:off x="5061544" y="1939511"/>
              <a:ext cx="577256" cy="276999"/>
            </a:xfrm>
            <a:prstGeom prst="rect">
              <a:avLst/>
            </a:prstGeom>
            <a:solidFill>
              <a:schemeClr val="bg1"/>
            </a:solidFill>
          </p:spPr>
          <p:txBody>
            <a:bodyPr wrap="square" lIns="0" tIns="0" rIns="0" bIns="0" rtlCol="0">
              <a:spAutoFit/>
            </a:bodyPr>
            <a:lstStyle/>
            <a:p>
              <a:pPr>
                <a:spcAft>
                  <a:spcPts val="900"/>
                </a:spcAft>
              </a:pPr>
              <a:r>
                <a:rPr lang="en-US" sz="1800" dirty="0">
                  <a:solidFill>
                    <a:schemeClr val="tx2"/>
                  </a:solidFill>
                  <a:latin typeface="+mn-lt"/>
                </a:rPr>
                <a:t>    </a:t>
              </a:r>
            </a:p>
          </p:txBody>
        </p:sp>
      </p:grpSp>
      <p:sp>
        <p:nvSpPr>
          <p:cNvPr id="4" name="Title 3">
            <a:extLst>
              <a:ext uri="{FF2B5EF4-FFF2-40B4-BE49-F238E27FC236}">
                <a16:creationId xmlns:a16="http://schemas.microsoft.com/office/drawing/2014/main" id="{AB30B14B-6BE5-4C7A-A65E-3E02F13AF38C}"/>
              </a:ext>
            </a:extLst>
          </p:cNvPr>
          <p:cNvSpPr>
            <a:spLocks noGrp="1"/>
          </p:cNvSpPr>
          <p:nvPr>
            <p:ph type="title"/>
          </p:nvPr>
        </p:nvSpPr>
        <p:spPr>
          <a:xfrm>
            <a:off x="152400" y="108000"/>
            <a:ext cx="7610400" cy="331200"/>
          </a:xfrm>
        </p:spPr>
        <p:txBody>
          <a:bodyPr/>
          <a:lstStyle/>
          <a:p>
            <a:r>
              <a:rPr lang="en-US" dirty="0"/>
              <a:t>(Relative) Irradiance Calibration Principle</a:t>
            </a:r>
          </a:p>
        </p:txBody>
      </p:sp>
      <p:sp>
        <p:nvSpPr>
          <p:cNvPr id="23" name="TextBox 22">
            <a:extLst>
              <a:ext uri="{FF2B5EF4-FFF2-40B4-BE49-F238E27FC236}">
                <a16:creationId xmlns:a16="http://schemas.microsoft.com/office/drawing/2014/main" id="{257F5806-636B-47B7-9C20-7039470C5FA3}"/>
              </a:ext>
            </a:extLst>
          </p:cNvPr>
          <p:cNvSpPr txBox="1"/>
          <p:nvPr/>
        </p:nvSpPr>
        <p:spPr>
          <a:xfrm>
            <a:off x="4227757" y="653712"/>
            <a:ext cx="926536" cy="215444"/>
          </a:xfrm>
          <a:prstGeom prst="rect">
            <a:avLst/>
          </a:prstGeom>
          <a:noFill/>
        </p:spPr>
        <p:txBody>
          <a:bodyPr wrap="none" lIns="0" tIns="0" rIns="0" bIns="0" rtlCol="0">
            <a:spAutoFit/>
          </a:bodyPr>
          <a:lstStyle/>
          <a:p>
            <a:pPr>
              <a:spcAft>
                <a:spcPts val="900"/>
              </a:spcAft>
            </a:pPr>
            <a:r>
              <a:rPr lang="en-US" sz="1400" b="1" dirty="0">
                <a:solidFill>
                  <a:srgbClr val="FF0000"/>
                </a:solidFill>
                <a:latin typeface="+mn-lt"/>
              </a:rPr>
              <a:t>Fake LPPS</a:t>
            </a:r>
          </a:p>
        </p:txBody>
      </p:sp>
      <p:sp>
        <p:nvSpPr>
          <p:cNvPr id="24" name="TextBox 23">
            <a:extLst>
              <a:ext uri="{FF2B5EF4-FFF2-40B4-BE49-F238E27FC236}">
                <a16:creationId xmlns:a16="http://schemas.microsoft.com/office/drawing/2014/main" id="{99323B57-E2F6-485E-B58F-CE1551D67ADC}"/>
              </a:ext>
            </a:extLst>
          </p:cNvPr>
          <p:cNvSpPr txBox="1"/>
          <p:nvPr/>
        </p:nvSpPr>
        <p:spPr>
          <a:xfrm>
            <a:off x="5993324" y="1865894"/>
            <a:ext cx="934551" cy="215444"/>
          </a:xfrm>
          <a:prstGeom prst="rect">
            <a:avLst/>
          </a:prstGeom>
          <a:noFill/>
        </p:spPr>
        <p:txBody>
          <a:bodyPr wrap="none" lIns="0" tIns="0" rIns="0" bIns="0" rtlCol="0">
            <a:spAutoFit/>
          </a:bodyPr>
          <a:lstStyle/>
          <a:p>
            <a:pPr>
              <a:spcAft>
                <a:spcPts val="900"/>
              </a:spcAft>
            </a:pPr>
            <a:r>
              <a:rPr lang="en-US" sz="1400" b="1" dirty="0">
                <a:solidFill>
                  <a:srgbClr val="FF0000"/>
                </a:solidFill>
                <a:latin typeface="+mn-lt"/>
              </a:rPr>
              <a:t>cal. source</a:t>
            </a:r>
          </a:p>
        </p:txBody>
      </p:sp>
      <p:sp>
        <p:nvSpPr>
          <p:cNvPr id="26" name="Text Placeholder 25">
            <a:extLst>
              <a:ext uri="{FF2B5EF4-FFF2-40B4-BE49-F238E27FC236}">
                <a16:creationId xmlns:a16="http://schemas.microsoft.com/office/drawing/2014/main" id="{97E43A45-834E-47D3-B40B-F68A9C661D95}"/>
              </a:ext>
            </a:extLst>
          </p:cNvPr>
          <p:cNvSpPr>
            <a:spLocks noGrp="1"/>
          </p:cNvSpPr>
          <p:nvPr>
            <p:ph type="body" sz="quarter" idx="13"/>
          </p:nvPr>
        </p:nvSpPr>
        <p:spPr>
          <a:xfrm>
            <a:off x="3761584" y="2854295"/>
            <a:ext cx="5200146" cy="1379453"/>
          </a:xfrm>
        </p:spPr>
        <p:txBody>
          <a:bodyPr/>
          <a:lstStyle/>
          <a:p>
            <a:r>
              <a:rPr lang="en-US" dirty="0"/>
              <a:t>Each spectrometer has a different response function that comes from a combination of its individual elements(electrical &amp; optical response of each pixel) and alignment. </a:t>
            </a:r>
          </a:p>
        </p:txBody>
      </p:sp>
      <p:pic>
        <p:nvPicPr>
          <p:cNvPr id="29" name="Picture 28">
            <a:extLst>
              <a:ext uri="{FF2B5EF4-FFF2-40B4-BE49-F238E27FC236}">
                <a16:creationId xmlns:a16="http://schemas.microsoft.com/office/drawing/2014/main" id="{503C2CB9-AEE9-4795-9E46-0DD10A8B0149}"/>
              </a:ext>
            </a:extLst>
          </p:cNvPr>
          <p:cNvPicPr>
            <a:picLocks noChangeAspect="1"/>
          </p:cNvPicPr>
          <p:nvPr/>
        </p:nvPicPr>
        <p:blipFill>
          <a:blip r:embed="rId3"/>
          <a:stretch>
            <a:fillRect/>
          </a:stretch>
        </p:blipFill>
        <p:spPr>
          <a:xfrm>
            <a:off x="417162" y="565786"/>
            <a:ext cx="2495372" cy="1828800"/>
          </a:xfrm>
          <a:prstGeom prst="rect">
            <a:avLst/>
          </a:prstGeom>
        </p:spPr>
      </p:pic>
      <p:pic>
        <p:nvPicPr>
          <p:cNvPr id="30" name="Picture 29">
            <a:extLst>
              <a:ext uri="{FF2B5EF4-FFF2-40B4-BE49-F238E27FC236}">
                <a16:creationId xmlns:a16="http://schemas.microsoft.com/office/drawing/2014/main" id="{0A743B30-973A-4879-BF8E-616AFAB11A8B}"/>
              </a:ext>
            </a:extLst>
          </p:cNvPr>
          <p:cNvPicPr>
            <a:picLocks noChangeAspect="1"/>
          </p:cNvPicPr>
          <p:nvPr/>
        </p:nvPicPr>
        <p:blipFill>
          <a:blip r:embed="rId4"/>
          <a:stretch>
            <a:fillRect/>
          </a:stretch>
        </p:blipFill>
        <p:spPr>
          <a:xfrm>
            <a:off x="417162" y="2981714"/>
            <a:ext cx="2629469" cy="1828800"/>
          </a:xfrm>
          <a:prstGeom prst="rect">
            <a:avLst/>
          </a:prstGeom>
        </p:spPr>
      </p:pic>
      <p:sp>
        <p:nvSpPr>
          <p:cNvPr id="31" name="TextBox 30">
            <a:extLst>
              <a:ext uri="{FF2B5EF4-FFF2-40B4-BE49-F238E27FC236}">
                <a16:creationId xmlns:a16="http://schemas.microsoft.com/office/drawing/2014/main" id="{0734F59C-2874-46B6-86BD-E9C2809988D7}"/>
              </a:ext>
            </a:extLst>
          </p:cNvPr>
          <p:cNvSpPr txBox="1"/>
          <p:nvPr/>
        </p:nvSpPr>
        <p:spPr>
          <a:xfrm>
            <a:off x="3761583" y="4344504"/>
            <a:ext cx="3911327" cy="276999"/>
          </a:xfrm>
          <a:prstGeom prst="rect">
            <a:avLst/>
          </a:prstGeom>
          <a:noFill/>
        </p:spPr>
        <p:txBody>
          <a:bodyPr wrap="none" lIns="0" tIns="0" rIns="0" bIns="0" rtlCol="0">
            <a:spAutoFit/>
          </a:bodyPr>
          <a:lstStyle/>
          <a:p>
            <a:pPr>
              <a:spcAft>
                <a:spcPts val="900"/>
              </a:spcAft>
            </a:pPr>
            <a:r>
              <a:rPr lang="en-US" sz="1800" b="1" dirty="0">
                <a:solidFill>
                  <a:srgbClr val="FF0000"/>
                </a:solidFill>
                <a:latin typeface="+mn-lt"/>
              </a:rPr>
              <a:t>Calibration data stores in EEPROM</a:t>
            </a:r>
            <a:r>
              <a:rPr lang="en-US" b="1" dirty="0">
                <a:solidFill>
                  <a:srgbClr val="FF0000"/>
                </a:solidFill>
                <a:latin typeface="+mn-lt"/>
              </a:rPr>
              <a:t>!</a:t>
            </a:r>
            <a:endParaRPr lang="en-US" sz="1800" b="1" dirty="0">
              <a:solidFill>
                <a:srgbClr val="FF0000"/>
              </a:solidFill>
              <a:latin typeface="+mn-lt"/>
            </a:endParaRPr>
          </a:p>
        </p:txBody>
      </p:sp>
      <p:sp>
        <p:nvSpPr>
          <p:cNvPr id="32" name="Rectangle 31">
            <a:extLst>
              <a:ext uri="{FF2B5EF4-FFF2-40B4-BE49-F238E27FC236}">
                <a16:creationId xmlns:a16="http://schemas.microsoft.com/office/drawing/2014/main" id="{FB77E16D-59EE-4E80-BDC7-F8BB55BDC37A}"/>
              </a:ext>
            </a:extLst>
          </p:cNvPr>
          <p:cNvSpPr/>
          <p:nvPr/>
        </p:nvSpPr>
        <p:spPr>
          <a:xfrm>
            <a:off x="81793" y="2378265"/>
            <a:ext cx="4406317" cy="461665"/>
          </a:xfrm>
          <a:prstGeom prst="rect">
            <a:avLst/>
          </a:prstGeom>
        </p:spPr>
        <p:txBody>
          <a:bodyPr wrap="square">
            <a:spAutoFit/>
          </a:bodyPr>
          <a:lstStyle/>
          <a:p>
            <a:r>
              <a:rPr lang="en-US" sz="1200" dirty="0">
                <a:solidFill>
                  <a:schemeClr val="accent1"/>
                </a:solidFill>
                <a:latin typeface="open sans"/>
              </a:rPr>
              <a:t>The raw number of counts for each pixel in the array without any processing or correction for spectrometer sensitivity.</a:t>
            </a:r>
            <a:endParaRPr lang="en-US" sz="1200" dirty="0">
              <a:solidFill>
                <a:schemeClr val="accent1"/>
              </a:solidFill>
            </a:endParaRPr>
          </a:p>
        </p:txBody>
      </p:sp>
    </p:spTree>
    <p:extLst>
      <p:ext uri="{BB962C8B-B14F-4D97-AF65-F5344CB8AC3E}">
        <p14:creationId xmlns:p14="http://schemas.microsoft.com/office/powerpoint/2010/main" val="9345453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51051A-7B11-43F8-8862-6C3A7649825E}"/>
              </a:ext>
            </a:extLst>
          </p:cNvPr>
          <p:cNvSpPr>
            <a:spLocks noGrp="1"/>
          </p:cNvSpPr>
          <p:nvPr>
            <p:ph type="title"/>
          </p:nvPr>
        </p:nvSpPr>
        <p:spPr>
          <a:xfrm>
            <a:off x="457200" y="-19050"/>
            <a:ext cx="7610400" cy="331200"/>
          </a:xfrm>
        </p:spPr>
        <p:txBody>
          <a:bodyPr/>
          <a:lstStyle/>
          <a:p>
            <a:r>
              <a:rPr lang="en-US" dirty="0"/>
              <a:t>Spectrum Irradiance Correction In Task #612</a:t>
            </a:r>
          </a:p>
        </p:txBody>
      </p:sp>
      <p:sp>
        <p:nvSpPr>
          <p:cNvPr id="5" name="Text Placeholder 4">
            <a:extLst>
              <a:ext uri="{FF2B5EF4-FFF2-40B4-BE49-F238E27FC236}">
                <a16:creationId xmlns:a16="http://schemas.microsoft.com/office/drawing/2014/main" id="{15C51FEE-D605-4C52-909F-ED386DFA1B13}"/>
              </a:ext>
            </a:extLst>
          </p:cNvPr>
          <p:cNvSpPr>
            <a:spLocks noGrp="1"/>
          </p:cNvSpPr>
          <p:nvPr>
            <p:ph type="body" sz="quarter" idx="13"/>
          </p:nvPr>
        </p:nvSpPr>
        <p:spPr>
          <a:xfrm>
            <a:off x="4727141" y="745350"/>
            <a:ext cx="4029000" cy="3960000"/>
          </a:xfrm>
        </p:spPr>
        <p:txBody>
          <a:bodyPr/>
          <a:lstStyle/>
          <a:p>
            <a:pPr marL="285750" indent="-285750">
              <a:buFont typeface="Arial" panose="020B0604020202020204" pitchFamily="34" charset="0"/>
              <a:buChar char="•"/>
            </a:pPr>
            <a:r>
              <a:rPr lang="en-US" dirty="0"/>
              <a:t>Measure an uncorrected spectrum </a:t>
            </a:r>
            <a:r>
              <a:rPr lang="en-US" i="1" dirty="0"/>
              <a:t>S</a:t>
            </a:r>
            <a:r>
              <a:rPr lang="en-US" dirty="0"/>
              <a:t> with a corresponding integration time </a:t>
            </a:r>
            <a:r>
              <a:rPr lang="en-US" i="1" dirty="0"/>
              <a:t>t</a:t>
            </a:r>
            <a:r>
              <a:rPr lang="en-US" i="1" baseline="-25000" dirty="0"/>
              <a:t>int</a:t>
            </a:r>
            <a:r>
              <a:rPr lang="en-US" dirty="0"/>
              <a:t>.</a:t>
            </a:r>
          </a:p>
          <a:p>
            <a:pPr marL="285750" indent="-285750">
              <a:buFont typeface="Arial" panose="020B0604020202020204" pitchFamily="34" charset="0"/>
              <a:buChar char="•"/>
            </a:pPr>
            <a:r>
              <a:rPr lang="en-US" dirty="0"/>
              <a:t>Read calibrated ECs and perform below calculation for each pixel.</a:t>
            </a:r>
          </a:p>
        </p:txBody>
      </p:sp>
      <p:pic>
        <p:nvPicPr>
          <p:cNvPr id="7" name="Picture 6">
            <a:extLst>
              <a:ext uri="{FF2B5EF4-FFF2-40B4-BE49-F238E27FC236}">
                <a16:creationId xmlns:a16="http://schemas.microsoft.com/office/drawing/2014/main" id="{EC00745A-BB89-4909-8F14-D9B52C910929}"/>
              </a:ext>
            </a:extLst>
          </p:cNvPr>
          <p:cNvPicPr>
            <a:picLocks noChangeAspect="1"/>
          </p:cNvPicPr>
          <p:nvPr/>
        </p:nvPicPr>
        <p:blipFill>
          <a:blip r:embed="rId2"/>
          <a:stretch>
            <a:fillRect/>
          </a:stretch>
        </p:blipFill>
        <p:spPr>
          <a:xfrm>
            <a:off x="533400" y="361950"/>
            <a:ext cx="4114800" cy="3773623"/>
          </a:xfrm>
          <a:prstGeom prst="rect">
            <a:avLst/>
          </a:prstGeom>
        </p:spPr>
      </p:pic>
      <p:cxnSp>
        <p:nvCxnSpPr>
          <p:cNvPr id="9" name="Straight Arrow Connector 8">
            <a:extLst>
              <a:ext uri="{FF2B5EF4-FFF2-40B4-BE49-F238E27FC236}">
                <a16:creationId xmlns:a16="http://schemas.microsoft.com/office/drawing/2014/main" id="{CE4C78B0-F7AF-4603-882F-DE38752A4EF1}"/>
              </a:ext>
            </a:extLst>
          </p:cNvPr>
          <p:cNvCxnSpPr/>
          <p:nvPr/>
        </p:nvCxnSpPr>
        <p:spPr>
          <a:xfrm>
            <a:off x="838200" y="1047750"/>
            <a:ext cx="1371600" cy="0"/>
          </a:xfrm>
          <a:prstGeom prst="straightConnector1">
            <a:avLst/>
          </a:prstGeom>
          <a:ln w="38100">
            <a:solidFill>
              <a:srgbClr val="FF7F45"/>
            </a:solidFill>
            <a:tailEnd type="triangle"/>
          </a:ln>
        </p:spPr>
        <p:style>
          <a:lnRef idx="1">
            <a:schemeClr val="accent1"/>
          </a:lnRef>
          <a:fillRef idx="0">
            <a:schemeClr val="accent1"/>
          </a:fillRef>
          <a:effectRef idx="0">
            <a:schemeClr val="accent1"/>
          </a:effectRef>
          <a:fontRef idx="minor">
            <a:schemeClr val="tx1"/>
          </a:fontRef>
        </p:style>
      </p:cxnSp>
      <p:sp>
        <p:nvSpPr>
          <p:cNvPr id="10" name="Star: 32 Points 9">
            <a:extLst>
              <a:ext uri="{FF2B5EF4-FFF2-40B4-BE49-F238E27FC236}">
                <a16:creationId xmlns:a16="http://schemas.microsoft.com/office/drawing/2014/main" id="{33A64266-A205-4464-BAE2-52514CA8A331}"/>
              </a:ext>
            </a:extLst>
          </p:cNvPr>
          <p:cNvSpPr/>
          <p:nvPr/>
        </p:nvSpPr>
        <p:spPr>
          <a:xfrm>
            <a:off x="190500" y="781050"/>
            <a:ext cx="533400" cy="533400"/>
          </a:xfrm>
          <a:prstGeom prst="star32">
            <a:avLst/>
          </a:prstGeom>
          <a:solidFill>
            <a:schemeClr val="accent4">
              <a:alpha val="70000"/>
            </a:schemeClr>
          </a:solidFill>
          <a:ln cap="sq">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11" name="TextBox 10">
            <a:extLst>
              <a:ext uri="{FF2B5EF4-FFF2-40B4-BE49-F238E27FC236}">
                <a16:creationId xmlns:a16="http://schemas.microsoft.com/office/drawing/2014/main" id="{CA28394D-A515-44CF-9171-CB8BBF026AAA}"/>
              </a:ext>
            </a:extLst>
          </p:cNvPr>
          <p:cNvSpPr txBox="1"/>
          <p:nvPr/>
        </p:nvSpPr>
        <p:spPr>
          <a:xfrm>
            <a:off x="3048000" y="3692913"/>
            <a:ext cx="844783" cy="484748"/>
          </a:xfrm>
          <a:prstGeom prst="rect">
            <a:avLst/>
          </a:prstGeom>
          <a:solidFill>
            <a:schemeClr val="bg1"/>
          </a:solidFill>
        </p:spPr>
        <p:txBody>
          <a:bodyPr wrap="none" lIns="0" tIns="0" rIns="0" bIns="0" rtlCol="0">
            <a:spAutoFit/>
          </a:bodyPr>
          <a:lstStyle/>
          <a:p>
            <a:pPr>
              <a:spcAft>
                <a:spcPts val="900"/>
              </a:spcAft>
            </a:pPr>
            <a:r>
              <a:rPr lang="en-US" sz="1200" dirty="0">
                <a:solidFill>
                  <a:schemeClr val="tx2"/>
                </a:solidFill>
                <a:latin typeface="+mn-lt"/>
              </a:rPr>
              <a:t>Pixel 2048   </a:t>
            </a:r>
          </a:p>
          <a:p>
            <a:pPr>
              <a:spcAft>
                <a:spcPts val="900"/>
              </a:spcAft>
            </a:pPr>
            <a:r>
              <a:rPr lang="en-US" sz="1200" dirty="0">
                <a:solidFill>
                  <a:schemeClr val="tx2"/>
                </a:solidFill>
                <a:latin typeface="+mn-lt"/>
              </a:rPr>
              <a:t> </a:t>
            </a:r>
          </a:p>
        </p:txBody>
      </p:sp>
      <p:sp>
        <p:nvSpPr>
          <p:cNvPr id="12" name="TextBox 11">
            <a:extLst>
              <a:ext uri="{FF2B5EF4-FFF2-40B4-BE49-F238E27FC236}">
                <a16:creationId xmlns:a16="http://schemas.microsoft.com/office/drawing/2014/main" id="{33BA78A4-8416-4469-B6C0-9A3621C4CDAE}"/>
              </a:ext>
            </a:extLst>
          </p:cNvPr>
          <p:cNvSpPr txBox="1"/>
          <p:nvPr/>
        </p:nvSpPr>
        <p:spPr>
          <a:xfrm>
            <a:off x="838200" y="3714750"/>
            <a:ext cx="936154" cy="484748"/>
          </a:xfrm>
          <a:prstGeom prst="rect">
            <a:avLst/>
          </a:prstGeom>
          <a:solidFill>
            <a:schemeClr val="bg1"/>
          </a:solidFill>
        </p:spPr>
        <p:txBody>
          <a:bodyPr wrap="none" lIns="0" tIns="0" rIns="0" bIns="0" rtlCol="0">
            <a:spAutoFit/>
          </a:bodyPr>
          <a:lstStyle/>
          <a:p>
            <a:pPr>
              <a:spcAft>
                <a:spcPts val="900"/>
              </a:spcAft>
            </a:pPr>
            <a:r>
              <a:rPr lang="en-US" sz="1200" dirty="0">
                <a:solidFill>
                  <a:schemeClr val="tx2"/>
                </a:solidFill>
                <a:latin typeface="+mn-lt"/>
              </a:rPr>
              <a:t>    Pixel 1       </a:t>
            </a:r>
          </a:p>
          <a:p>
            <a:pPr>
              <a:spcAft>
                <a:spcPts val="900"/>
              </a:spcAft>
            </a:pPr>
            <a:r>
              <a:rPr lang="en-US" sz="1200" dirty="0">
                <a:solidFill>
                  <a:schemeClr val="tx2"/>
                </a:solidFill>
                <a:latin typeface="+mn-lt"/>
              </a:rPr>
              <a:t> </a:t>
            </a:r>
          </a:p>
        </p:txBody>
      </p:sp>
      <p:pic>
        <p:nvPicPr>
          <p:cNvPr id="2" name="Picture 1">
            <a:extLst>
              <a:ext uri="{FF2B5EF4-FFF2-40B4-BE49-F238E27FC236}">
                <a16:creationId xmlns:a16="http://schemas.microsoft.com/office/drawing/2014/main" id="{6FFB503A-C92F-4009-9B14-C510EF0B7D5D}"/>
              </a:ext>
            </a:extLst>
          </p:cNvPr>
          <p:cNvPicPr>
            <a:picLocks noChangeAspect="1"/>
          </p:cNvPicPr>
          <p:nvPr/>
        </p:nvPicPr>
        <p:blipFill>
          <a:blip r:embed="rId3"/>
          <a:stretch>
            <a:fillRect/>
          </a:stretch>
        </p:blipFill>
        <p:spPr>
          <a:xfrm>
            <a:off x="609600" y="3808402"/>
            <a:ext cx="3424200" cy="1298608"/>
          </a:xfrm>
          <a:prstGeom prst="rect">
            <a:avLst/>
          </a:prstGeom>
        </p:spPr>
      </p:pic>
      <p:sp>
        <p:nvSpPr>
          <p:cNvPr id="13" name="TextBox 12">
            <a:extLst>
              <a:ext uri="{FF2B5EF4-FFF2-40B4-BE49-F238E27FC236}">
                <a16:creationId xmlns:a16="http://schemas.microsoft.com/office/drawing/2014/main" id="{67B711D6-7F49-4C23-92F2-A0C509B8FD21}"/>
              </a:ext>
            </a:extLst>
          </p:cNvPr>
          <p:cNvSpPr txBox="1"/>
          <p:nvPr/>
        </p:nvSpPr>
        <p:spPr>
          <a:xfrm>
            <a:off x="297562" y="1408125"/>
            <a:ext cx="392736" cy="184666"/>
          </a:xfrm>
          <a:prstGeom prst="rect">
            <a:avLst/>
          </a:prstGeom>
          <a:solidFill>
            <a:schemeClr val="bg1"/>
          </a:solidFill>
        </p:spPr>
        <p:txBody>
          <a:bodyPr wrap="none" lIns="0" tIns="0" rIns="0" bIns="0" rtlCol="0">
            <a:spAutoFit/>
          </a:bodyPr>
          <a:lstStyle/>
          <a:p>
            <a:pPr>
              <a:spcAft>
                <a:spcPts val="900"/>
              </a:spcAft>
            </a:pPr>
            <a:r>
              <a:rPr lang="en-US" sz="1200" dirty="0">
                <a:solidFill>
                  <a:schemeClr val="tx2"/>
                </a:solidFill>
                <a:latin typeface="+mn-lt"/>
              </a:rPr>
              <a:t>LPPS</a:t>
            </a:r>
          </a:p>
        </p:txBody>
      </p:sp>
      <p:sp>
        <p:nvSpPr>
          <p:cNvPr id="14" name="TextBox 13">
            <a:extLst>
              <a:ext uri="{FF2B5EF4-FFF2-40B4-BE49-F238E27FC236}">
                <a16:creationId xmlns:a16="http://schemas.microsoft.com/office/drawing/2014/main" id="{9761452D-1663-45C0-8E98-2EF5F4930944}"/>
              </a:ext>
            </a:extLst>
          </p:cNvPr>
          <p:cNvSpPr txBox="1"/>
          <p:nvPr/>
        </p:nvSpPr>
        <p:spPr>
          <a:xfrm>
            <a:off x="3545305" y="3019369"/>
            <a:ext cx="1654299" cy="484748"/>
          </a:xfrm>
          <a:prstGeom prst="rect">
            <a:avLst/>
          </a:prstGeom>
          <a:solidFill>
            <a:schemeClr val="bg1"/>
          </a:solidFill>
        </p:spPr>
        <p:txBody>
          <a:bodyPr wrap="none" lIns="0" tIns="0" rIns="0" bIns="0" rtlCol="0">
            <a:spAutoFit/>
          </a:bodyPr>
          <a:lstStyle/>
          <a:p>
            <a:pPr>
              <a:spcAft>
                <a:spcPts val="900"/>
              </a:spcAft>
            </a:pPr>
            <a:r>
              <a:rPr lang="en-US" sz="1200" dirty="0">
                <a:solidFill>
                  <a:schemeClr val="tx2"/>
                </a:solidFill>
                <a:latin typeface="+mn-lt"/>
              </a:rPr>
              <a:t>1D CCD detector</a:t>
            </a:r>
          </a:p>
          <a:p>
            <a:pPr>
              <a:spcAft>
                <a:spcPts val="900"/>
              </a:spcAft>
            </a:pPr>
            <a:r>
              <a:rPr lang="en-US" sz="1200" dirty="0">
                <a:solidFill>
                  <a:schemeClr val="tx2"/>
                </a:solidFill>
                <a:latin typeface="+mn-lt"/>
              </a:rPr>
              <a:t>In </a:t>
            </a:r>
            <a:r>
              <a:rPr lang="en-US" sz="1200" dirty="0" err="1">
                <a:solidFill>
                  <a:schemeClr val="tx2"/>
                </a:solidFill>
                <a:latin typeface="+mn-lt"/>
              </a:rPr>
              <a:t>Avantes</a:t>
            </a:r>
            <a:r>
              <a:rPr lang="en-US" sz="1200" dirty="0">
                <a:solidFill>
                  <a:schemeClr val="tx2"/>
                </a:solidFill>
                <a:latin typeface="+mn-lt"/>
              </a:rPr>
              <a:t> spectrometer</a:t>
            </a:r>
          </a:p>
        </p:txBody>
      </p:sp>
      <p:sp>
        <p:nvSpPr>
          <p:cNvPr id="15" name="TextBox 14">
            <a:extLst>
              <a:ext uri="{FF2B5EF4-FFF2-40B4-BE49-F238E27FC236}">
                <a16:creationId xmlns:a16="http://schemas.microsoft.com/office/drawing/2014/main" id="{DD1F0E99-475A-4CAC-89D7-DC727F4772F5}"/>
              </a:ext>
            </a:extLst>
          </p:cNvPr>
          <p:cNvSpPr txBox="1"/>
          <p:nvPr/>
        </p:nvSpPr>
        <p:spPr>
          <a:xfrm>
            <a:off x="2394764" y="619767"/>
            <a:ext cx="597921" cy="184666"/>
          </a:xfrm>
          <a:prstGeom prst="rect">
            <a:avLst/>
          </a:prstGeom>
          <a:solidFill>
            <a:schemeClr val="bg1"/>
          </a:solidFill>
        </p:spPr>
        <p:txBody>
          <a:bodyPr wrap="none" lIns="0" tIns="0" rIns="0" bIns="0" rtlCol="0">
            <a:spAutoFit/>
          </a:bodyPr>
          <a:lstStyle/>
          <a:p>
            <a:pPr>
              <a:spcAft>
                <a:spcPts val="900"/>
              </a:spcAft>
            </a:pPr>
            <a:r>
              <a:rPr lang="en-US" sz="1200" dirty="0">
                <a:solidFill>
                  <a:schemeClr val="tx2"/>
                </a:solidFill>
                <a:latin typeface="+mn-lt"/>
              </a:rPr>
              <a:t>grating   </a:t>
            </a:r>
          </a:p>
        </p:txBody>
      </p:sp>
      <p:sp>
        <p:nvSpPr>
          <p:cNvPr id="16" name="Rectangle 15">
            <a:extLst>
              <a:ext uri="{FF2B5EF4-FFF2-40B4-BE49-F238E27FC236}">
                <a16:creationId xmlns:a16="http://schemas.microsoft.com/office/drawing/2014/main" id="{34924AB6-35CC-4B90-B680-3861B0DDF635}"/>
              </a:ext>
            </a:extLst>
          </p:cNvPr>
          <p:cNvSpPr/>
          <p:nvPr/>
        </p:nvSpPr>
        <p:spPr>
          <a:xfrm>
            <a:off x="5787450" y="2876550"/>
            <a:ext cx="2380845" cy="259045"/>
          </a:xfrm>
          <a:prstGeom prst="rect">
            <a:avLst/>
          </a:prstGeom>
        </p:spPr>
        <p:txBody>
          <a:bodyPr wrap="none">
            <a:spAutoFit/>
          </a:bodyPr>
          <a:lstStyle/>
          <a:p>
            <a:pPr marL="0" marR="0">
              <a:lnSpc>
                <a:spcPts val="1300"/>
              </a:lnSpc>
              <a:spcBef>
                <a:spcPts val="0"/>
              </a:spcBef>
              <a:spcAft>
                <a:spcPts val="0"/>
              </a:spcAft>
            </a:pPr>
            <a:r>
              <a:rPr lang="en-US" i="1" dirty="0">
                <a:latin typeface="Arial" panose="020B0604020202020204" pitchFamily="34" charset="0"/>
                <a:ea typeface="Times New Roman" panose="02020603050405020304" pitchFamily="18" charset="0"/>
                <a:cs typeface="Times New Roman" panose="02020603050405020304" pitchFamily="18" charset="0"/>
              </a:rPr>
              <a:t>S</a:t>
            </a:r>
            <a:r>
              <a:rPr lang="en-US" i="1" baseline="-25000" dirty="0">
                <a:latin typeface="Arial" panose="020B0604020202020204" pitchFamily="34" charset="0"/>
                <a:ea typeface="Times New Roman" panose="02020603050405020304" pitchFamily="18" charset="0"/>
                <a:cs typeface="Times New Roman" panose="02020603050405020304" pitchFamily="18" charset="0"/>
              </a:rPr>
              <a:t>i</a:t>
            </a:r>
            <a:r>
              <a:rPr lang="en-US" i="1" dirty="0">
                <a:latin typeface="Arial" panose="020B0604020202020204" pitchFamily="34" charset="0"/>
                <a:ea typeface="Times New Roman" panose="02020603050405020304" pitchFamily="18" charset="0"/>
                <a:cs typeface="Times New Roman" panose="02020603050405020304" pitchFamily="18" charset="0"/>
              </a:rPr>
              <a:t>’ = (</a:t>
            </a:r>
            <a:r>
              <a:rPr lang="en-US" i="1" dirty="0" err="1">
                <a:latin typeface="Arial" panose="020B0604020202020204" pitchFamily="34" charset="0"/>
                <a:ea typeface="Times New Roman" panose="02020603050405020304" pitchFamily="18" charset="0"/>
                <a:cs typeface="Times New Roman" panose="02020603050405020304" pitchFamily="18" charset="0"/>
              </a:rPr>
              <a:t>t</a:t>
            </a:r>
            <a:r>
              <a:rPr lang="en-US" i="1" baseline="-25000" dirty="0" err="1">
                <a:latin typeface="Arial" panose="020B0604020202020204" pitchFamily="34" charset="0"/>
                <a:ea typeface="Times New Roman" panose="02020603050405020304" pitchFamily="18" charset="0"/>
                <a:cs typeface="Times New Roman" panose="02020603050405020304" pitchFamily="18" charset="0"/>
              </a:rPr>
              <a:t>cal</a:t>
            </a:r>
            <a:r>
              <a:rPr lang="en-US" i="1" dirty="0">
                <a:latin typeface="Arial" panose="020B0604020202020204" pitchFamily="34" charset="0"/>
                <a:ea typeface="Times New Roman" panose="02020603050405020304" pitchFamily="18" charset="0"/>
                <a:cs typeface="Times New Roman" panose="02020603050405020304" pitchFamily="18" charset="0"/>
              </a:rPr>
              <a:t> / t</a:t>
            </a:r>
            <a:r>
              <a:rPr lang="en-US" i="1" baseline="-25000" dirty="0">
                <a:latin typeface="Arial" panose="020B0604020202020204" pitchFamily="34" charset="0"/>
                <a:ea typeface="Times New Roman" panose="02020603050405020304" pitchFamily="18" charset="0"/>
                <a:cs typeface="Times New Roman" panose="02020603050405020304" pitchFamily="18" charset="0"/>
              </a:rPr>
              <a:t>int</a:t>
            </a:r>
            <a:r>
              <a:rPr lang="en-US" i="1" dirty="0">
                <a:latin typeface="Arial" panose="020B0604020202020204" pitchFamily="34" charset="0"/>
                <a:ea typeface="Times New Roman" panose="02020603050405020304" pitchFamily="18" charset="0"/>
                <a:cs typeface="Times New Roman" panose="02020603050405020304" pitchFamily="18" charset="0"/>
              </a:rPr>
              <a:t>) x (S</a:t>
            </a:r>
            <a:r>
              <a:rPr lang="en-US" i="1" baseline="-25000" dirty="0">
                <a:latin typeface="Arial" panose="020B0604020202020204" pitchFamily="34" charset="0"/>
                <a:ea typeface="Times New Roman" panose="02020603050405020304" pitchFamily="18" charset="0"/>
                <a:cs typeface="Times New Roman" panose="02020603050405020304" pitchFamily="18" charset="0"/>
              </a:rPr>
              <a:t>i</a:t>
            </a:r>
            <a:r>
              <a:rPr lang="en-US" i="1" dirty="0">
                <a:latin typeface="Arial" panose="020B0604020202020204" pitchFamily="34" charset="0"/>
                <a:ea typeface="Times New Roman" panose="02020603050405020304" pitchFamily="18" charset="0"/>
                <a:cs typeface="Times New Roman" panose="02020603050405020304" pitchFamily="18" charset="0"/>
              </a:rPr>
              <a:t> / I</a:t>
            </a:r>
            <a:r>
              <a:rPr lang="en-US" i="1" baseline="-25000" dirty="0">
                <a:latin typeface="Arial" panose="020B0604020202020204" pitchFamily="34" charset="0"/>
                <a:ea typeface="Times New Roman" panose="02020603050405020304" pitchFamily="18" charset="0"/>
                <a:cs typeface="Times New Roman" panose="02020603050405020304" pitchFamily="18" charset="0"/>
              </a:rPr>
              <a:t>i</a:t>
            </a:r>
            <a:r>
              <a:rPr lang="en-US" i="1" dirty="0">
                <a:latin typeface="Arial" panose="020B0604020202020204" pitchFamily="34" charset="0"/>
                <a:ea typeface="Times New Roman" panose="02020603050405020304" pitchFamily="18" charset="0"/>
                <a:cs typeface="Times New Roman" panose="02020603050405020304" pitchFamily="18" charset="0"/>
              </a:rPr>
              <a:t>)</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806061BC-56F4-444A-9386-DAD03F38ABE0}"/>
              </a:ext>
            </a:extLst>
          </p:cNvPr>
          <p:cNvSpPr txBox="1"/>
          <p:nvPr/>
        </p:nvSpPr>
        <p:spPr>
          <a:xfrm>
            <a:off x="5307446" y="3996365"/>
            <a:ext cx="3210302" cy="669414"/>
          </a:xfrm>
          <a:prstGeom prst="rect">
            <a:avLst/>
          </a:prstGeom>
          <a:noFill/>
        </p:spPr>
        <p:txBody>
          <a:bodyPr wrap="none" lIns="0" tIns="0" rIns="0" bIns="0" rtlCol="0">
            <a:spAutoFit/>
          </a:bodyPr>
          <a:lstStyle/>
          <a:p>
            <a:pPr>
              <a:spcAft>
                <a:spcPts val="900"/>
              </a:spcAft>
            </a:pPr>
            <a:r>
              <a:rPr lang="en-US" i="1" dirty="0" err="1">
                <a:solidFill>
                  <a:schemeClr val="tx2"/>
                </a:solidFill>
                <a:latin typeface="+mn-lt"/>
              </a:rPr>
              <a:t>t</a:t>
            </a:r>
            <a:r>
              <a:rPr lang="en-US" i="1" baseline="-25000" dirty="0" err="1">
                <a:solidFill>
                  <a:schemeClr val="tx2"/>
                </a:solidFill>
                <a:latin typeface="+mn-lt"/>
              </a:rPr>
              <a:t>cal</a:t>
            </a:r>
            <a:r>
              <a:rPr lang="en-US" dirty="0">
                <a:solidFill>
                  <a:schemeClr val="tx2"/>
                </a:solidFill>
                <a:latin typeface="+mn-lt"/>
              </a:rPr>
              <a:t>: EC </a:t>
            </a:r>
            <a:r>
              <a:rPr lang="en-US" dirty="0" err="1">
                <a:solidFill>
                  <a:schemeClr val="tx2"/>
                </a:solidFill>
                <a:latin typeface="+mn-lt"/>
              </a:rPr>
              <a:t>SpectrometerIrIntTime</a:t>
            </a:r>
            <a:r>
              <a:rPr lang="en-US" dirty="0">
                <a:solidFill>
                  <a:schemeClr val="tx2"/>
                </a:solidFill>
                <a:latin typeface="+mn-lt"/>
              </a:rPr>
              <a:t>.</a:t>
            </a:r>
          </a:p>
          <a:p>
            <a:pPr>
              <a:spcAft>
                <a:spcPts val="900"/>
              </a:spcAft>
            </a:pPr>
            <a:r>
              <a:rPr lang="en-US" i="1" dirty="0">
                <a:solidFill>
                  <a:schemeClr val="tx2"/>
                </a:solidFill>
                <a:latin typeface="+mn-lt"/>
              </a:rPr>
              <a:t>I</a:t>
            </a:r>
            <a:r>
              <a:rPr lang="en-US" dirty="0">
                <a:solidFill>
                  <a:schemeClr val="tx2"/>
                </a:solidFill>
                <a:latin typeface="+mn-lt"/>
              </a:rPr>
              <a:t>: EC </a:t>
            </a:r>
            <a:r>
              <a:rPr lang="en-US" dirty="0" err="1">
                <a:solidFill>
                  <a:schemeClr val="tx2"/>
                </a:solidFill>
                <a:latin typeface="+mn-lt"/>
              </a:rPr>
              <a:t>SpectrometerIrArray</a:t>
            </a:r>
            <a:r>
              <a:rPr lang="en-US" dirty="0">
                <a:solidFill>
                  <a:schemeClr val="tx2"/>
                </a:solidFill>
                <a:latin typeface="+mn-lt"/>
              </a:rPr>
              <a:t>.</a:t>
            </a:r>
            <a:endParaRPr lang="en-US" sz="1800" dirty="0">
              <a:solidFill>
                <a:schemeClr val="tx2"/>
              </a:solidFill>
              <a:latin typeface="+mn-lt"/>
            </a:endParaRPr>
          </a:p>
        </p:txBody>
      </p:sp>
    </p:spTree>
    <p:extLst>
      <p:ext uri="{BB962C8B-B14F-4D97-AF65-F5344CB8AC3E}">
        <p14:creationId xmlns:p14="http://schemas.microsoft.com/office/powerpoint/2010/main" val="12984329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83AA3D-96AA-495F-BCCE-CBDCF4611E3D}"/>
              </a:ext>
            </a:extLst>
          </p:cNvPr>
          <p:cNvSpPr>
            <a:spLocks noGrp="1"/>
          </p:cNvSpPr>
          <p:nvPr>
            <p:ph type="title"/>
          </p:nvPr>
        </p:nvSpPr>
        <p:spPr/>
        <p:txBody>
          <a:bodyPr/>
          <a:lstStyle/>
          <a:p>
            <a:r>
              <a:rPr lang="en-US" dirty="0"/>
              <a:t>Spectrum Irradiance Correction In Task #612</a:t>
            </a:r>
          </a:p>
        </p:txBody>
      </p:sp>
      <p:sp>
        <p:nvSpPr>
          <p:cNvPr id="5" name="Text Placeholder 4">
            <a:extLst>
              <a:ext uri="{FF2B5EF4-FFF2-40B4-BE49-F238E27FC236}">
                <a16:creationId xmlns:a16="http://schemas.microsoft.com/office/drawing/2014/main" id="{969AD24D-7523-49BA-8BA1-CD4A74957F04}"/>
              </a:ext>
            </a:extLst>
          </p:cNvPr>
          <p:cNvSpPr>
            <a:spLocks noGrp="1"/>
          </p:cNvSpPr>
          <p:nvPr>
            <p:ph type="body" sz="quarter" idx="13"/>
          </p:nvPr>
        </p:nvSpPr>
        <p:spPr>
          <a:xfrm>
            <a:off x="457200" y="821550"/>
            <a:ext cx="7610400" cy="3960000"/>
          </a:xfrm>
        </p:spPr>
        <p:txBody>
          <a:bodyPr>
            <a:normAutofit/>
          </a:bodyPr>
          <a:lstStyle/>
          <a:p>
            <a:pPr marL="285750" indent="-285750">
              <a:buFont typeface="Arial" panose="020B0604020202020204" pitchFamily="34" charset="0"/>
              <a:buChar char="•"/>
            </a:pPr>
            <a:r>
              <a:rPr lang="en-US" sz="1600" dirty="0"/>
              <a:t>The spectrometer installed in the CL module of YS375/1375 systems has been calibrated for irradiance by the </a:t>
            </a:r>
            <a:r>
              <a:rPr lang="en-US" sz="1600" dirty="0" err="1"/>
              <a:t>Avantus</a:t>
            </a:r>
            <a:r>
              <a:rPr lang="en-US" sz="1600" dirty="0"/>
              <a:t>. </a:t>
            </a:r>
          </a:p>
          <a:p>
            <a:pPr marL="285750" indent="-285750">
              <a:buFont typeface="Arial" panose="020B0604020202020204" pitchFamily="34" charset="0"/>
              <a:buChar char="•"/>
            </a:pPr>
            <a:r>
              <a:rPr lang="en-US" sz="1600" dirty="0"/>
              <a:t>Task #612 accesses the calibrated ECs and corrects the spectrum based on YS integration time and temperature.</a:t>
            </a:r>
          </a:p>
          <a:p>
            <a:endParaRPr lang="en-US" sz="1600" dirty="0"/>
          </a:p>
        </p:txBody>
      </p:sp>
      <p:pic>
        <p:nvPicPr>
          <p:cNvPr id="8" name="Picture 7">
            <a:extLst>
              <a:ext uri="{FF2B5EF4-FFF2-40B4-BE49-F238E27FC236}">
                <a16:creationId xmlns:a16="http://schemas.microsoft.com/office/drawing/2014/main" id="{316AA8B6-24EA-4568-8D7C-3E3BFECE629C}"/>
              </a:ext>
            </a:extLst>
          </p:cNvPr>
          <p:cNvPicPr>
            <a:picLocks noChangeAspect="1"/>
          </p:cNvPicPr>
          <p:nvPr/>
        </p:nvPicPr>
        <p:blipFill>
          <a:blip r:embed="rId2"/>
          <a:stretch>
            <a:fillRect/>
          </a:stretch>
        </p:blipFill>
        <p:spPr>
          <a:xfrm>
            <a:off x="152400" y="2114550"/>
            <a:ext cx="8839200" cy="2767054"/>
          </a:xfrm>
          <a:prstGeom prst="rect">
            <a:avLst/>
          </a:prstGeom>
        </p:spPr>
      </p:pic>
      <p:sp>
        <p:nvSpPr>
          <p:cNvPr id="9" name="Rectangle 8">
            <a:extLst>
              <a:ext uri="{FF2B5EF4-FFF2-40B4-BE49-F238E27FC236}">
                <a16:creationId xmlns:a16="http://schemas.microsoft.com/office/drawing/2014/main" id="{9D73A614-AF47-4B02-8D24-D17F08AB1392}"/>
              </a:ext>
            </a:extLst>
          </p:cNvPr>
          <p:cNvSpPr/>
          <p:nvPr/>
        </p:nvSpPr>
        <p:spPr>
          <a:xfrm>
            <a:off x="1905000" y="4460632"/>
            <a:ext cx="6019800" cy="420972"/>
          </a:xfrm>
          <a:prstGeom prst="rect">
            <a:avLst/>
          </a:prstGeom>
          <a:noFill/>
          <a:ln cap="sq">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5546095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03FB02-CC9D-4432-9DF6-CCCAC56DD81C}"/>
              </a:ext>
            </a:extLst>
          </p:cNvPr>
          <p:cNvSpPr>
            <a:spLocks noGrp="1"/>
          </p:cNvSpPr>
          <p:nvPr>
            <p:ph type="title"/>
          </p:nvPr>
        </p:nvSpPr>
        <p:spPr>
          <a:xfrm>
            <a:off x="457200" y="-19050"/>
            <a:ext cx="7610400" cy="331200"/>
          </a:xfrm>
        </p:spPr>
        <p:txBody>
          <a:bodyPr/>
          <a:lstStyle/>
          <a:p>
            <a:r>
              <a:rPr lang="en-US" dirty="0"/>
              <a:t>How To Perform Task #612</a:t>
            </a:r>
          </a:p>
        </p:txBody>
      </p:sp>
      <p:grpSp>
        <p:nvGrpSpPr>
          <p:cNvPr id="14" name="Group 13">
            <a:extLst>
              <a:ext uri="{FF2B5EF4-FFF2-40B4-BE49-F238E27FC236}">
                <a16:creationId xmlns:a16="http://schemas.microsoft.com/office/drawing/2014/main" id="{B3B6873A-5A14-4744-8167-C82845474635}"/>
              </a:ext>
            </a:extLst>
          </p:cNvPr>
          <p:cNvGrpSpPr/>
          <p:nvPr/>
        </p:nvGrpSpPr>
        <p:grpSpPr>
          <a:xfrm>
            <a:off x="289200" y="742950"/>
            <a:ext cx="8348165" cy="1447800"/>
            <a:chOff x="304800" y="895350"/>
            <a:chExt cx="8348165" cy="1447800"/>
          </a:xfrm>
        </p:grpSpPr>
        <p:pic>
          <p:nvPicPr>
            <p:cNvPr id="7" name="Picture 1">
              <a:extLst>
                <a:ext uri="{FF2B5EF4-FFF2-40B4-BE49-F238E27FC236}">
                  <a16:creationId xmlns:a16="http://schemas.microsoft.com/office/drawing/2014/main" id="{480C6082-E980-491B-955F-D70CF8913A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895350"/>
              <a:ext cx="8348165"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Rounded Corners 7">
              <a:extLst>
                <a:ext uri="{FF2B5EF4-FFF2-40B4-BE49-F238E27FC236}">
                  <a16:creationId xmlns:a16="http://schemas.microsoft.com/office/drawing/2014/main" id="{1E8959B9-A419-4071-9D28-E9A0845A9AA1}"/>
                </a:ext>
              </a:extLst>
            </p:cNvPr>
            <p:cNvSpPr/>
            <p:nvPr/>
          </p:nvSpPr>
          <p:spPr>
            <a:xfrm>
              <a:off x="4343400" y="1962150"/>
              <a:ext cx="457200" cy="228600"/>
            </a:xfrm>
            <a:prstGeom prst="roundRect">
              <a:avLst/>
            </a:prstGeom>
            <a:noFill/>
            <a:ln cap="sq">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cxnSp>
          <p:nvCxnSpPr>
            <p:cNvPr id="10" name="Straight Arrow Connector 9">
              <a:extLst>
                <a:ext uri="{FF2B5EF4-FFF2-40B4-BE49-F238E27FC236}">
                  <a16:creationId xmlns:a16="http://schemas.microsoft.com/office/drawing/2014/main" id="{81C2585D-B010-46AE-9F2F-C4EC12AFA799}"/>
                </a:ext>
              </a:extLst>
            </p:cNvPr>
            <p:cNvCxnSpPr/>
            <p:nvPr/>
          </p:nvCxnSpPr>
          <p:spPr>
            <a:xfrm>
              <a:off x="4800600" y="2076450"/>
              <a:ext cx="99060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6D790F2-6432-4A0A-9468-4BE1ACF12157}"/>
                </a:ext>
              </a:extLst>
            </p:cNvPr>
            <p:cNvSpPr txBox="1"/>
            <p:nvPr/>
          </p:nvSpPr>
          <p:spPr>
            <a:xfrm>
              <a:off x="6019800" y="1913751"/>
              <a:ext cx="1025922" cy="276999"/>
            </a:xfrm>
            <a:prstGeom prst="rect">
              <a:avLst/>
            </a:prstGeom>
            <a:noFill/>
          </p:spPr>
          <p:txBody>
            <a:bodyPr wrap="none" lIns="0" tIns="0" rIns="0" bIns="0" rtlCol="0">
              <a:spAutoFit/>
            </a:bodyPr>
            <a:lstStyle/>
            <a:p>
              <a:pPr>
                <a:spcAft>
                  <a:spcPts val="900"/>
                </a:spcAft>
              </a:pPr>
              <a:r>
                <a:rPr lang="en-US" sz="1800" dirty="0">
                  <a:solidFill>
                    <a:srgbClr val="FF0000"/>
                  </a:solidFill>
                  <a:latin typeface="+mn-lt"/>
                </a:rPr>
                <a:t>Make true</a:t>
              </a:r>
            </a:p>
          </p:txBody>
        </p:sp>
      </p:grpSp>
      <p:sp>
        <p:nvSpPr>
          <p:cNvPr id="12" name="TextBox 11">
            <a:extLst>
              <a:ext uri="{FF2B5EF4-FFF2-40B4-BE49-F238E27FC236}">
                <a16:creationId xmlns:a16="http://schemas.microsoft.com/office/drawing/2014/main" id="{49C8A854-5AC7-4FFB-8180-D24E7B21A177}"/>
              </a:ext>
            </a:extLst>
          </p:cNvPr>
          <p:cNvSpPr txBox="1"/>
          <p:nvPr/>
        </p:nvSpPr>
        <p:spPr>
          <a:xfrm>
            <a:off x="153000" y="465951"/>
            <a:ext cx="5312352" cy="276999"/>
          </a:xfrm>
          <a:prstGeom prst="rect">
            <a:avLst/>
          </a:prstGeom>
          <a:noFill/>
        </p:spPr>
        <p:txBody>
          <a:bodyPr wrap="none" lIns="0" tIns="0" rIns="0" bIns="0" rtlCol="0">
            <a:spAutoFit/>
          </a:bodyPr>
          <a:lstStyle/>
          <a:p>
            <a:pPr marL="342900" indent="-342900">
              <a:spcAft>
                <a:spcPts val="900"/>
              </a:spcAft>
              <a:buFont typeface="+mj-lt"/>
              <a:buAutoNum type="arabicPeriod"/>
            </a:pPr>
            <a:r>
              <a:rPr lang="en-US" sz="1800" dirty="0">
                <a:solidFill>
                  <a:schemeClr val="tx2"/>
                </a:solidFill>
                <a:latin typeface="+mn-lt"/>
              </a:rPr>
              <a:t>Equipment constant </a:t>
            </a:r>
            <a:r>
              <a:rPr lang="en-US" sz="1800" dirty="0">
                <a:solidFill>
                  <a:schemeClr val="tx2"/>
                </a:solidFill>
                <a:latin typeface="+mn-lt"/>
                <a:sym typeface="Wingdings" panose="05000000000000000000" pitchFamily="2" charset="2"/>
              </a:rPr>
              <a:t> Sensing  Spectrometer</a:t>
            </a:r>
            <a:endParaRPr lang="en-US" sz="1800" dirty="0">
              <a:solidFill>
                <a:schemeClr val="tx2"/>
              </a:solidFill>
              <a:latin typeface="+mn-lt"/>
            </a:endParaRPr>
          </a:p>
        </p:txBody>
      </p:sp>
      <p:sp>
        <p:nvSpPr>
          <p:cNvPr id="13" name="TextBox 12">
            <a:extLst>
              <a:ext uri="{FF2B5EF4-FFF2-40B4-BE49-F238E27FC236}">
                <a16:creationId xmlns:a16="http://schemas.microsoft.com/office/drawing/2014/main" id="{FCDF5E34-BF38-4772-A5FE-869F16DC7892}"/>
              </a:ext>
            </a:extLst>
          </p:cNvPr>
          <p:cNvSpPr txBox="1"/>
          <p:nvPr/>
        </p:nvSpPr>
        <p:spPr>
          <a:xfrm>
            <a:off x="152400" y="2393103"/>
            <a:ext cx="3783087" cy="276999"/>
          </a:xfrm>
          <a:prstGeom prst="rect">
            <a:avLst/>
          </a:prstGeom>
          <a:noFill/>
        </p:spPr>
        <p:txBody>
          <a:bodyPr wrap="none" lIns="0" tIns="0" rIns="0" bIns="0" rtlCol="0">
            <a:spAutoFit/>
          </a:bodyPr>
          <a:lstStyle/>
          <a:p>
            <a:pPr marL="342900" indent="-342900">
              <a:spcAft>
                <a:spcPts val="900"/>
              </a:spcAft>
              <a:buFont typeface="+mj-lt"/>
              <a:buAutoNum type="arabicPeriod" startAt="2"/>
            </a:pPr>
            <a:r>
              <a:rPr lang="en-US" dirty="0">
                <a:solidFill>
                  <a:schemeClr val="tx2"/>
                </a:solidFill>
                <a:latin typeface="+mn-lt"/>
              </a:rPr>
              <a:t>Run task #612 and commit ECs. </a:t>
            </a:r>
            <a:endParaRPr lang="en-US" sz="1800" dirty="0">
              <a:solidFill>
                <a:schemeClr val="tx2"/>
              </a:solidFill>
              <a:latin typeface="+mn-lt"/>
            </a:endParaRPr>
          </a:p>
        </p:txBody>
      </p:sp>
      <p:pic>
        <p:nvPicPr>
          <p:cNvPr id="2" name="Picture 1">
            <a:extLst>
              <a:ext uri="{FF2B5EF4-FFF2-40B4-BE49-F238E27FC236}">
                <a16:creationId xmlns:a16="http://schemas.microsoft.com/office/drawing/2014/main" id="{86E556CF-2307-40CC-802B-AF613D8E6DF9}"/>
              </a:ext>
            </a:extLst>
          </p:cNvPr>
          <p:cNvPicPr>
            <a:picLocks noChangeAspect="1"/>
          </p:cNvPicPr>
          <p:nvPr/>
        </p:nvPicPr>
        <p:blipFill>
          <a:blip r:embed="rId3"/>
          <a:stretch>
            <a:fillRect/>
          </a:stretch>
        </p:blipFill>
        <p:spPr>
          <a:xfrm>
            <a:off x="762000" y="2774103"/>
            <a:ext cx="7696200" cy="2388447"/>
          </a:xfrm>
          <a:prstGeom prst="rect">
            <a:avLst/>
          </a:prstGeom>
        </p:spPr>
      </p:pic>
      <p:sp>
        <p:nvSpPr>
          <p:cNvPr id="5" name="Rectangle 4">
            <a:extLst>
              <a:ext uri="{FF2B5EF4-FFF2-40B4-BE49-F238E27FC236}">
                <a16:creationId xmlns:a16="http://schemas.microsoft.com/office/drawing/2014/main" id="{A803027B-403F-4227-9AC0-3EBD8B2302CB}"/>
              </a:ext>
            </a:extLst>
          </p:cNvPr>
          <p:cNvSpPr/>
          <p:nvPr/>
        </p:nvSpPr>
        <p:spPr>
          <a:xfrm>
            <a:off x="1295400" y="3459903"/>
            <a:ext cx="1981200" cy="457200"/>
          </a:xfrm>
          <a:prstGeom prst="rect">
            <a:avLst/>
          </a:prstGeom>
          <a:noFill/>
          <a:ln cap="sq">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cxnSp>
        <p:nvCxnSpPr>
          <p:cNvPr id="19" name="Straight Arrow Connector 18">
            <a:extLst>
              <a:ext uri="{FF2B5EF4-FFF2-40B4-BE49-F238E27FC236}">
                <a16:creationId xmlns:a16="http://schemas.microsoft.com/office/drawing/2014/main" id="{55D68CFD-9F8D-473E-9215-DEEECAA64074}"/>
              </a:ext>
            </a:extLst>
          </p:cNvPr>
          <p:cNvCxnSpPr>
            <a:cxnSpLocks/>
          </p:cNvCxnSpPr>
          <p:nvPr/>
        </p:nvCxnSpPr>
        <p:spPr>
          <a:xfrm flipV="1">
            <a:off x="3276600" y="3682952"/>
            <a:ext cx="305499" cy="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A97AFF4-D67A-464E-A0BB-2EB2193949CB}"/>
              </a:ext>
            </a:extLst>
          </p:cNvPr>
          <p:cNvSpPr txBox="1"/>
          <p:nvPr/>
        </p:nvSpPr>
        <p:spPr>
          <a:xfrm>
            <a:off x="3716426" y="3544452"/>
            <a:ext cx="1679947" cy="276999"/>
          </a:xfrm>
          <a:prstGeom prst="rect">
            <a:avLst/>
          </a:prstGeom>
          <a:noFill/>
        </p:spPr>
        <p:txBody>
          <a:bodyPr wrap="none" lIns="0" tIns="0" rIns="0" bIns="0" rtlCol="0">
            <a:spAutoFit/>
          </a:bodyPr>
          <a:lstStyle/>
          <a:p>
            <a:pPr>
              <a:spcAft>
                <a:spcPts val="900"/>
              </a:spcAft>
            </a:pPr>
            <a:r>
              <a:rPr lang="en-US" dirty="0">
                <a:solidFill>
                  <a:srgbClr val="FF0000"/>
                </a:solidFill>
                <a:latin typeface="+mn-lt"/>
              </a:rPr>
              <a:t>No manual input</a:t>
            </a:r>
            <a:endParaRPr lang="en-US" sz="1800" dirty="0">
              <a:solidFill>
                <a:srgbClr val="FF0000"/>
              </a:solidFill>
              <a:latin typeface="+mn-lt"/>
            </a:endParaRPr>
          </a:p>
        </p:txBody>
      </p:sp>
    </p:spTree>
    <p:extLst>
      <p:ext uri="{BB962C8B-B14F-4D97-AF65-F5344CB8AC3E}">
        <p14:creationId xmlns:p14="http://schemas.microsoft.com/office/powerpoint/2010/main" val="1203467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6D3C785B-00C3-41D2-931F-B8CED4C0635A}"/>
              </a:ext>
            </a:extLst>
          </p:cNvPr>
          <p:cNvPicPr>
            <a:picLocks noGrp="1" noChangeAspect="1"/>
          </p:cNvPicPr>
          <p:nvPr>
            <p:ph sz="quarter" idx="11"/>
          </p:nvPr>
        </p:nvPicPr>
        <p:blipFill>
          <a:blip r:embed="rId2"/>
          <a:stretch>
            <a:fillRect/>
          </a:stretch>
        </p:blipFill>
        <p:spPr>
          <a:xfrm>
            <a:off x="247279" y="1126320"/>
            <a:ext cx="8030242" cy="3726417"/>
          </a:xfrm>
          <a:prstGeom prst="rect">
            <a:avLst/>
          </a:prstGeom>
          <a:effectLst/>
        </p:spPr>
      </p:pic>
      <p:sp>
        <p:nvSpPr>
          <p:cNvPr id="3" name="Date Placeholder 2">
            <a:extLst>
              <a:ext uri="{FF2B5EF4-FFF2-40B4-BE49-F238E27FC236}">
                <a16:creationId xmlns:a16="http://schemas.microsoft.com/office/drawing/2014/main" id="{2110FA24-7715-41FA-9BAE-0DD33AB9AD68}"/>
              </a:ext>
            </a:extLst>
          </p:cNvPr>
          <p:cNvSpPr>
            <a:spLocks noGrp="1"/>
          </p:cNvSpPr>
          <p:nvPr>
            <p:ph type="dt" sz="half" idx="2"/>
          </p:nvPr>
        </p:nvSpPr>
        <p:spPr/>
        <p:txBody>
          <a:bodyPr/>
          <a:lstStyle/>
          <a:p>
            <a:r>
              <a:rPr lang="en-US" noProof="0"/>
              <a:t>&lt;Date&gt;</a:t>
            </a:r>
          </a:p>
        </p:txBody>
      </p:sp>
      <p:sp>
        <p:nvSpPr>
          <p:cNvPr id="4" name="Slide Number Placeholder 3">
            <a:extLst>
              <a:ext uri="{FF2B5EF4-FFF2-40B4-BE49-F238E27FC236}">
                <a16:creationId xmlns:a16="http://schemas.microsoft.com/office/drawing/2014/main" id="{34123FB1-F7FC-44B1-AC10-4CEF3B5F3370}"/>
              </a:ext>
            </a:extLst>
          </p:cNvPr>
          <p:cNvSpPr>
            <a:spLocks noGrp="1"/>
          </p:cNvSpPr>
          <p:nvPr>
            <p:ph type="sldNum" sz="quarter" idx="4"/>
          </p:nvPr>
        </p:nvSpPr>
        <p:spPr/>
        <p:txBody>
          <a:bodyPr/>
          <a:lstStyle/>
          <a:p>
            <a:r>
              <a:rPr lang="en-US" noProof="0"/>
              <a:t>Slide </a:t>
            </a:r>
            <a:fld id="{1D9B13CD-33A0-446D-8703-F89F9F109F54}" type="slidenum">
              <a:rPr lang="en-US" noProof="0" smtClean="0"/>
              <a:pPr/>
              <a:t>3</a:t>
            </a:fld>
            <a:endParaRPr lang="en-US" noProof="0"/>
          </a:p>
        </p:txBody>
      </p:sp>
      <p:sp>
        <p:nvSpPr>
          <p:cNvPr id="5" name="Title 4">
            <a:extLst>
              <a:ext uri="{FF2B5EF4-FFF2-40B4-BE49-F238E27FC236}">
                <a16:creationId xmlns:a16="http://schemas.microsoft.com/office/drawing/2014/main" id="{50656422-55C6-4F11-BE64-ED0E020980BC}"/>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1E77C371-A1FD-4928-AA56-D43685387C2A}"/>
              </a:ext>
            </a:extLst>
          </p:cNvPr>
          <p:cNvSpPr>
            <a:spLocks noGrp="1"/>
          </p:cNvSpPr>
          <p:nvPr>
            <p:ph type="body" sz="quarter" idx="14"/>
          </p:nvPr>
        </p:nvSpPr>
        <p:spPr/>
        <p:txBody>
          <a:bodyPr/>
          <a:lstStyle/>
          <a:p>
            <a:endParaRPr lang="en-US"/>
          </a:p>
        </p:txBody>
      </p:sp>
      <p:sp>
        <p:nvSpPr>
          <p:cNvPr id="9" name="Rectangle 8">
            <a:extLst>
              <a:ext uri="{FF2B5EF4-FFF2-40B4-BE49-F238E27FC236}">
                <a16:creationId xmlns:a16="http://schemas.microsoft.com/office/drawing/2014/main" id="{F3BCA728-2D27-4869-B8B9-302DE6A08AEE}"/>
              </a:ext>
            </a:extLst>
          </p:cNvPr>
          <p:cNvSpPr/>
          <p:nvPr/>
        </p:nvSpPr>
        <p:spPr>
          <a:xfrm>
            <a:off x="6885717" y="3135500"/>
            <a:ext cx="1365483" cy="393763"/>
          </a:xfrm>
          <a:prstGeom prst="rect">
            <a:avLst/>
          </a:prstGeom>
          <a:solidFill>
            <a:schemeClr val="accent5">
              <a:alpha val="49000"/>
            </a:schemeClr>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sp>
        <p:nvSpPr>
          <p:cNvPr id="10" name="Rectangle 9">
            <a:extLst>
              <a:ext uri="{FF2B5EF4-FFF2-40B4-BE49-F238E27FC236}">
                <a16:creationId xmlns:a16="http://schemas.microsoft.com/office/drawing/2014/main" id="{E02926CD-4166-4348-BFD5-1650856CF55D}"/>
              </a:ext>
            </a:extLst>
          </p:cNvPr>
          <p:cNvSpPr/>
          <p:nvPr/>
        </p:nvSpPr>
        <p:spPr>
          <a:xfrm>
            <a:off x="6444559" y="1448579"/>
            <a:ext cx="1806641" cy="393763"/>
          </a:xfrm>
          <a:prstGeom prst="rect">
            <a:avLst/>
          </a:prstGeom>
          <a:solidFill>
            <a:schemeClr val="accent5">
              <a:alpha val="49000"/>
            </a:schemeClr>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spTree>
    <p:extLst>
      <p:ext uri="{BB962C8B-B14F-4D97-AF65-F5344CB8AC3E}">
        <p14:creationId xmlns:p14="http://schemas.microsoft.com/office/powerpoint/2010/main" val="576323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EAFDA3-3A6C-460D-A3BD-585016013FAA}"/>
              </a:ext>
            </a:extLst>
          </p:cNvPr>
          <p:cNvSpPr>
            <a:spLocks noGrp="1"/>
          </p:cNvSpPr>
          <p:nvPr>
            <p:ph type="title"/>
          </p:nvPr>
        </p:nvSpPr>
        <p:spPr/>
        <p:txBody>
          <a:bodyPr/>
          <a:lstStyle/>
          <a:p>
            <a:r>
              <a:rPr lang="en-US" dirty="0"/>
              <a:t>How To Verify Task #612</a:t>
            </a:r>
          </a:p>
        </p:txBody>
      </p:sp>
      <p:sp>
        <p:nvSpPr>
          <p:cNvPr id="7" name="TextBox 6">
            <a:extLst>
              <a:ext uri="{FF2B5EF4-FFF2-40B4-BE49-F238E27FC236}">
                <a16:creationId xmlns:a16="http://schemas.microsoft.com/office/drawing/2014/main" id="{E0AE60BD-03EB-46F2-A73B-F574CA87FF73}"/>
              </a:ext>
            </a:extLst>
          </p:cNvPr>
          <p:cNvSpPr txBox="1"/>
          <p:nvPr/>
        </p:nvSpPr>
        <p:spPr>
          <a:xfrm>
            <a:off x="457200" y="569952"/>
            <a:ext cx="3597139" cy="553998"/>
          </a:xfrm>
          <a:prstGeom prst="rect">
            <a:avLst/>
          </a:prstGeom>
          <a:noFill/>
        </p:spPr>
        <p:txBody>
          <a:bodyPr wrap="square" lIns="0" tIns="0" rIns="0" bIns="0" rtlCol="0">
            <a:spAutoFit/>
          </a:bodyPr>
          <a:lstStyle/>
          <a:p>
            <a:pPr marL="342900" indent="-342900">
              <a:spcAft>
                <a:spcPts val="900"/>
              </a:spcAft>
              <a:buFont typeface="+mj-lt"/>
              <a:buAutoNum type="arabicPeriod" startAt="3"/>
            </a:pPr>
            <a:r>
              <a:rPr lang="en-US" dirty="0">
                <a:solidFill>
                  <a:schemeClr val="tx2"/>
                </a:solidFill>
                <a:latin typeface="+mn-lt"/>
              </a:rPr>
              <a:t>Run task #609 with selected CW/BW. </a:t>
            </a:r>
            <a:endParaRPr lang="en-US" sz="1800" dirty="0">
              <a:solidFill>
                <a:schemeClr val="tx2"/>
              </a:solidFill>
              <a:latin typeface="+mn-lt"/>
            </a:endParaRPr>
          </a:p>
        </p:txBody>
      </p:sp>
      <p:pic>
        <p:nvPicPr>
          <p:cNvPr id="10" name="Picture 1">
            <a:extLst>
              <a:ext uri="{FF2B5EF4-FFF2-40B4-BE49-F238E27FC236}">
                <a16:creationId xmlns:a16="http://schemas.microsoft.com/office/drawing/2014/main" id="{2CB6A846-E900-4499-BAAA-F586D36D9C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20748"/>
            <a:ext cx="8001000" cy="3864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17CC05A1-FC3E-4B1E-8E76-3955061ECE91}"/>
              </a:ext>
            </a:extLst>
          </p:cNvPr>
          <p:cNvSpPr/>
          <p:nvPr/>
        </p:nvSpPr>
        <p:spPr>
          <a:xfrm>
            <a:off x="3276599" y="2495550"/>
            <a:ext cx="777739" cy="228600"/>
          </a:xfrm>
          <a:prstGeom prst="rect">
            <a:avLst/>
          </a:prstGeom>
          <a:noFill/>
          <a:ln cap="sq">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8" name="TextBox 7">
            <a:extLst>
              <a:ext uri="{FF2B5EF4-FFF2-40B4-BE49-F238E27FC236}">
                <a16:creationId xmlns:a16="http://schemas.microsoft.com/office/drawing/2014/main" id="{6AE9CC91-5EFA-456F-99BB-6D601AA50718}"/>
              </a:ext>
            </a:extLst>
          </p:cNvPr>
          <p:cNvSpPr txBox="1"/>
          <p:nvPr/>
        </p:nvSpPr>
        <p:spPr>
          <a:xfrm>
            <a:off x="4724400" y="590550"/>
            <a:ext cx="3597139" cy="276999"/>
          </a:xfrm>
          <a:prstGeom prst="rect">
            <a:avLst/>
          </a:prstGeom>
          <a:noFill/>
        </p:spPr>
        <p:txBody>
          <a:bodyPr wrap="square" lIns="0" tIns="0" rIns="0" bIns="0" rtlCol="0">
            <a:spAutoFit/>
          </a:bodyPr>
          <a:lstStyle/>
          <a:p>
            <a:pPr marL="342900" indent="-342900">
              <a:spcAft>
                <a:spcPts val="900"/>
              </a:spcAft>
              <a:buFont typeface="+mj-lt"/>
              <a:buAutoNum type="arabicPeriod" startAt="4"/>
            </a:pPr>
            <a:r>
              <a:rPr lang="en-US" sz="1800" dirty="0">
                <a:solidFill>
                  <a:schemeClr val="tx2"/>
                </a:solidFill>
                <a:latin typeface="+mn-lt"/>
              </a:rPr>
              <a:t>Check “Apply corrections”.</a:t>
            </a:r>
          </a:p>
        </p:txBody>
      </p:sp>
      <p:sp>
        <p:nvSpPr>
          <p:cNvPr id="9" name="TextBox 8">
            <a:extLst>
              <a:ext uri="{FF2B5EF4-FFF2-40B4-BE49-F238E27FC236}">
                <a16:creationId xmlns:a16="http://schemas.microsoft.com/office/drawing/2014/main" id="{8949F719-279B-46AB-BAB7-140AD6694094}"/>
              </a:ext>
            </a:extLst>
          </p:cNvPr>
          <p:cNvSpPr txBox="1"/>
          <p:nvPr/>
        </p:nvSpPr>
        <p:spPr>
          <a:xfrm>
            <a:off x="3429000" y="3627948"/>
            <a:ext cx="3597139" cy="553998"/>
          </a:xfrm>
          <a:prstGeom prst="rect">
            <a:avLst/>
          </a:prstGeom>
          <a:noFill/>
        </p:spPr>
        <p:txBody>
          <a:bodyPr wrap="square" lIns="0" tIns="0" rIns="0" bIns="0" rtlCol="0">
            <a:spAutoFit/>
          </a:bodyPr>
          <a:lstStyle/>
          <a:p>
            <a:pPr>
              <a:spcAft>
                <a:spcPts val="900"/>
              </a:spcAft>
            </a:pPr>
            <a:r>
              <a:rPr lang="en-US" dirty="0">
                <a:solidFill>
                  <a:srgbClr val="FF0000"/>
                </a:solidFill>
                <a:latin typeface="+mn-lt"/>
              </a:rPr>
              <a:t>The irradiance correction should now take effect !</a:t>
            </a:r>
            <a:endParaRPr lang="en-US" sz="1800" dirty="0">
              <a:solidFill>
                <a:srgbClr val="FF0000"/>
              </a:solidFill>
              <a:latin typeface="+mn-lt"/>
            </a:endParaRPr>
          </a:p>
        </p:txBody>
      </p:sp>
    </p:spTree>
    <p:extLst>
      <p:ext uri="{BB962C8B-B14F-4D97-AF65-F5344CB8AC3E}">
        <p14:creationId xmlns:p14="http://schemas.microsoft.com/office/powerpoint/2010/main" val="17583228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C7CE22-44AD-420D-8E7C-7E7BAAB255AC}"/>
              </a:ext>
            </a:extLst>
          </p:cNvPr>
          <p:cNvSpPr>
            <a:spLocks noGrp="1"/>
          </p:cNvSpPr>
          <p:nvPr>
            <p:ph type="title"/>
          </p:nvPr>
        </p:nvSpPr>
        <p:spPr/>
        <p:txBody>
          <a:bodyPr/>
          <a:lstStyle/>
          <a:p>
            <a:r>
              <a:rPr lang="en-US" dirty="0"/>
              <a:t>Irradiance Calibration Validation</a:t>
            </a:r>
          </a:p>
        </p:txBody>
      </p:sp>
      <p:pic>
        <p:nvPicPr>
          <p:cNvPr id="3075" name="Picture 3">
            <a:extLst>
              <a:ext uri="{FF2B5EF4-FFF2-40B4-BE49-F238E27FC236}">
                <a16:creationId xmlns:a16="http://schemas.microsoft.com/office/drawing/2014/main" id="{C063E796-0E55-4A48-943E-C73E04301C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735" y="1731553"/>
            <a:ext cx="4375150" cy="2983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CC34A449-0443-4137-A56B-1E748301EDDB}"/>
              </a:ext>
            </a:extLst>
          </p:cNvPr>
          <p:cNvSpPr txBox="1"/>
          <p:nvPr/>
        </p:nvSpPr>
        <p:spPr>
          <a:xfrm>
            <a:off x="3087077" y="4712613"/>
            <a:ext cx="4267200" cy="430887"/>
          </a:xfrm>
          <a:prstGeom prst="rect">
            <a:avLst/>
          </a:prstGeom>
          <a:noFill/>
        </p:spPr>
        <p:txBody>
          <a:bodyPr wrap="square" lIns="0" tIns="0" rIns="0" bIns="0" rtlCol="0">
            <a:spAutoFit/>
          </a:bodyPr>
          <a:lstStyle/>
          <a:p>
            <a:pPr>
              <a:spcAft>
                <a:spcPts val="900"/>
              </a:spcAft>
            </a:pPr>
            <a:r>
              <a:rPr lang="en-US" sz="1400" dirty="0">
                <a:solidFill>
                  <a:schemeClr val="tx2"/>
                </a:solidFill>
                <a:latin typeface="+mn-lt"/>
              </a:rPr>
              <a:t>Fig. Spectrums comparisons: Apply Spectrometer Irradiance Correction </a:t>
            </a:r>
            <a:r>
              <a:rPr lang="en-US" sz="1400" b="1" dirty="0">
                <a:solidFill>
                  <a:schemeClr val="tx2"/>
                </a:solidFill>
                <a:latin typeface="+mn-lt"/>
              </a:rPr>
              <a:t>True </a:t>
            </a:r>
            <a:r>
              <a:rPr lang="en-US" sz="1400" dirty="0">
                <a:solidFill>
                  <a:schemeClr val="tx2"/>
                </a:solidFill>
                <a:latin typeface="+mn-lt"/>
              </a:rPr>
              <a:t>vs</a:t>
            </a:r>
            <a:r>
              <a:rPr lang="en-US" sz="1400" b="1" dirty="0">
                <a:solidFill>
                  <a:schemeClr val="tx2"/>
                </a:solidFill>
                <a:latin typeface="+mn-lt"/>
              </a:rPr>
              <a:t> False</a:t>
            </a:r>
            <a:r>
              <a:rPr lang="en-US" sz="1400" dirty="0">
                <a:solidFill>
                  <a:schemeClr val="tx2"/>
                </a:solidFill>
                <a:latin typeface="+mn-lt"/>
              </a:rPr>
              <a:t> </a:t>
            </a:r>
            <a:endParaRPr lang="en-US" sz="1400" b="1" dirty="0">
              <a:solidFill>
                <a:schemeClr val="tx2"/>
              </a:solidFill>
              <a:latin typeface="+mn-lt"/>
            </a:endParaRPr>
          </a:p>
        </p:txBody>
      </p:sp>
      <p:grpSp>
        <p:nvGrpSpPr>
          <p:cNvPr id="12" name="Group 11">
            <a:extLst>
              <a:ext uri="{FF2B5EF4-FFF2-40B4-BE49-F238E27FC236}">
                <a16:creationId xmlns:a16="http://schemas.microsoft.com/office/drawing/2014/main" id="{8398B7C8-AD3E-43BE-A934-B09DB716F8E1}"/>
              </a:ext>
            </a:extLst>
          </p:cNvPr>
          <p:cNvGrpSpPr/>
          <p:nvPr/>
        </p:nvGrpSpPr>
        <p:grpSpPr>
          <a:xfrm>
            <a:off x="990600" y="590550"/>
            <a:ext cx="7674520" cy="1143000"/>
            <a:chOff x="304800" y="895350"/>
            <a:chExt cx="8348165" cy="1447800"/>
          </a:xfrm>
        </p:grpSpPr>
        <p:pic>
          <p:nvPicPr>
            <p:cNvPr id="13" name="Picture 1">
              <a:extLst>
                <a:ext uri="{FF2B5EF4-FFF2-40B4-BE49-F238E27FC236}">
                  <a16:creationId xmlns:a16="http://schemas.microsoft.com/office/drawing/2014/main" id="{20717826-09F0-431C-8E0A-DA2E5F9AA6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895350"/>
              <a:ext cx="8348165"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Rounded Corners 13">
              <a:extLst>
                <a:ext uri="{FF2B5EF4-FFF2-40B4-BE49-F238E27FC236}">
                  <a16:creationId xmlns:a16="http://schemas.microsoft.com/office/drawing/2014/main" id="{450F1899-0342-4845-8CD7-D32A639D1917}"/>
                </a:ext>
              </a:extLst>
            </p:cNvPr>
            <p:cNvSpPr/>
            <p:nvPr/>
          </p:nvSpPr>
          <p:spPr>
            <a:xfrm>
              <a:off x="4343400" y="1962150"/>
              <a:ext cx="457200" cy="228600"/>
            </a:xfrm>
            <a:prstGeom prst="roundRect">
              <a:avLst/>
            </a:prstGeom>
            <a:noFill/>
            <a:ln cap="sq">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6556692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66F106-717E-4738-AA5C-E3471F726100}"/>
              </a:ext>
            </a:extLst>
          </p:cNvPr>
          <p:cNvSpPr>
            <a:spLocks noGrp="1"/>
          </p:cNvSpPr>
          <p:nvPr>
            <p:ph type="body" sz="quarter" idx="10"/>
          </p:nvPr>
        </p:nvSpPr>
        <p:spPr>
          <a:xfrm>
            <a:off x="782111" y="1745615"/>
            <a:ext cx="8016983" cy="812530"/>
          </a:xfrm>
        </p:spPr>
        <p:txBody>
          <a:bodyPr/>
          <a:lstStyle/>
          <a:p>
            <a:r>
              <a:rPr lang="en-US" sz="2400" dirty="0"/>
              <a:t>#619 Calibrate Illumination Spectrometer Wavelength Fine </a:t>
            </a:r>
          </a:p>
          <a:p>
            <a:r>
              <a:rPr lang="en-US" sz="2400" dirty="0"/>
              <a:t>#626 Check Illumination Spectrometer Wavelength Fine </a:t>
            </a:r>
          </a:p>
        </p:txBody>
      </p:sp>
      <p:sp>
        <p:nvSpPr>
          <p:cNvPr id="3" name="Date Placeholder 2">
            <a:extLst>
              <a:ext uri="{FF2B5EF4-FFF2-40B4-BE49-F238E27FC236}">
                <a16:creationId xmlns:a16="http://schemas.microsoft.com/office/drawing/2014/main" id="{D98B4BE4-A2FE-4DA6-83D9-63117D01BADB}"/>
              </a:ext>
            </a:extLst>
          </p:cNvPr>
          <p:cNvSpPr>
            <a:spLocks noGrp="1"/>
          </p:cNvSpPr>
          <p:nvPr>
            <p:ph type="dt" sz="half" idx="2"/>
          </p:nvPr>
        </p:nvSpPr>
        <p:spPr/>
        <p:txBody>
          <a:bodyPr/>
          <a:lstStyle/>
          <a:p>
            <a:r>
              <a:rPr lang="en-US"/>
              <a:t>&lt;Date&gt;</a:t>
            </a:r>
          </a:p>
        </p:txBody>
      </p:sp>
      <p:sp>
        <p:nvSpPr>
          <p:cNvPr id="4" name="Slide Number Placeholder 3">
            <a:extLst>
              <a:ext uri="{FF2B5EF4-FFF2-40B4-BE49-F238E27FC236}">
                <a16:creationId xmlns:a16="http://schemas.microsoft.com/office/drawing/2014/main" id="{8E4FBB10-7C41-4222-BA13-0EE0A1D588D3}"/>
              </a:ext>
            </a:extLst>
          </p:cNvPr>
          <p:cNvSpPr>
            <a:spLocks noGrp="1"/>
          </p:cNvSpPr>
          <p:nvPr>
            <p:ph type="sldNum" sz="quarter" idx="4"/>
          </p:nvPr>
        </p:nvSpPr>
        <p:spPr/>
        <p:txBody>
          <a:bodyPr/>
          <a:lstStyle/>
          <a:p>
            <a:r>
              <a:rPr lang="en-US"/>
              <a:t>Slide </a:t>
            </a:r>
            <a:fld id="{1D9B13CD-33A0-446D-8703-F89F9F109F54}" type="slidenum">
              <a:rPr lang="en-US" smtClean="0"/>
              <a:pPr/>
              <a:t>32</a:t>
            </a:fld>
            <a:endParaRPr lang="en-US"/>
          </a:p>
        </p:txBody>
      </p:sp>
      <mc:AlternateContent xmlns:mc="http://schemas.openxmlformats.org/markup-compatibility/2006" xmlns:psez="http://schemas.microsoft.com/office/powerpoint/2016/sectionzoom">
        <mc:Choice Requires="psez">
          <p:graphicFrame>
            <p:nvGraphicFramePr>
              <p:cNvPr id="6" name="Section Zoom 5">
                <a:extLst>
                  <a:ext uri="{FF2B5EF4-FFF2-40B4-BE49-F238E27FC236}">
                    <a16:creationId xmlns:a16="http://schemas.microsoft.com/office/drawing/2014/main" id="{CB92607F-D96D-408E-BA32-2F2B54772EA6}"/>
                  </a:ext>
                </a:extLst>
              </p:cNvPr>
              <p:cNvGraphicFramePr>
                <a:graphicFrameLocks noChangeAspect="1"/>
              </p:cNvGraphicFramePr>
              <p:nvPr>
                <p:extLst>
                  <p:ext uri="{D42A27DB-BD31-4B8C-83A1-F6EECF244321}">
                    <p14:modId xmlns:p14="http://schemas.microsoft.com/office/powerpoint/2010/main" val="1056906352"/>
                  </p:ext>
                </p:extLst>
              </p:nvPr>
            </p:nvGraphicFramePr>
            <p:xfrm>
              <a:off x="3027680" y="2999329"/>
              <a:ext cx="3088640" cy="1737360"/>
            </p:xfrm>
            <a:graphic>
              <a:graphicData uri="http://schemas.microsoft.com/office/powerpoint/2016/sectionzoom">
                <psez:sectionZm>
                  <psez:sectionZmObj sectionId="{81EB40C2-BBFD-4C14-A9F2-EDC968B961A2}">
                    <psez:zmPr id="{CF03E5D1-28E0-4105-98FB-090668D9D344}" transitionDur="1000" showBg="0">
                      <p166:blipFill xmlns:p166="http://schemas.microsoft.com/office/powerpoint/2016/6/main">
                        <a:blip r:embed="rId2"/>
                        <a:stretch>
                          <a:fillRect/>
                        </a:stretch>
                      </p166:blipFill>
                      <p166:spPr xmlns:p166="http://schemas.microsoft.com/office/powerpoint/2016/6/main">
                        <a:xfrm>
                          <a:off x="0" y="0"/>
                          <a:ext cx="3088640" cy="1737360"/>
                        </a:xfrm>
                        <a:prstGeom prst="rect">
                          <a:avLst/>
                        </a:prstGeom>
                      </p166:spPr>
                    </psez:zmPr>
                  </psez:sectionZmObj>
                </psez:sectionZm>
              </a:graphicData>
            </a:graphic>
          </p:graphicFrame>
        </mc:Choice>
        <mc:Fallback xmlns="">
          <p:pic>
            <p:nvPicPr>
              <p:cNvPr id="6" name="Section Zoom 5">
                <a:hlinkClick r:id="rId3" action="ppaction://hlinksldjump"/>
                <a:extLst>
                  <a:ext uri="{FF2B5EF4-FFF2-40B4-BE49-F238E27FC236}">
                    <a16:creationId xmlns:a16="http://schemas.microsoft.com/office/drawing/2014/main" id="{CB92607F-D96D-408E-BA32-2F2B54772EA6}"/>
                  </a:ext>
                </a:extLst>
              </p:cNvPr>
              <p:cNvPicPr>
                <a:picLocks noGrp="1" noRot="1" noChangeAspect="1" noMove="1" noResize="1" noEditPoints="1" noAdjustHandles="1" noChangeArrowheads="1" noChangeShapeType="1"/>
              </p:cNvPicPr>
              <p:nvPr/>
            </p:nvPicPr>
            <p:blipFill>
              <a:blip r:embed="rId4"/>
              <a:stretch>
                <a:fillRect/>
              </a:stretch>
            </p:blipFill>
            <p:spPr>
              <a:xfrm>
                <a:off x="3027680" y="2999329"/>
                <a:ext cx="3088640" cy="1737360"/>
              </a:xfrm>
              <a:prstGeom prst="rect">
                <a:avLst/>
              </a:prstGeom>
            </p:spPr>
          </p:pic>
        </mc:Fallback>
      </mc:AlternateContent>
    </p:spTree>
    <p:extLst>
      <p:ext uri="{BB962C8B-B14F-4D97-AF65-F5344CB8AC3E}">
        <p14:creationId xmlns:p14="http://schemas.microsoft.com/office/powerpoint/2010/main" val="35956982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#619 – </a:t>
            </a:r>
            <a:r>
              <a:rPr lang="en-US" sz="2000" dirty="0"/>
              <a:t>Calibrate Illumination Spectrometer Wavelength Fine </a:t>
            </a:r>
          </a:p>
        </p:txBody>
      </p:sp>
      <p:sp>
        <p:nvSpPr>
          <p:cNvPr id="6" name="Text Placeholder 5"/>
          <p:cNvSpPr>
            <a:spLocks noGrp="1"/>
          </p:cNvSpPr>
          <p:nvPr>
            <p:ph type="body" sz="quarter" idx="13"/>
          </p:nvPr>
        </p:nvSpPr>
        <p:spPr>
          <a:xfrm>
            <a:off x="457200" y="863999"/>
            <a:ext cx="7610400" cy="4068727"/>
          </a:xfrm>
        </p:spPr>
        <p:txBody>
          <a:bodyPr>
            <a:normAutofit fontScale="92500" lnSpcReduction="10000"/>
          </a:bodyPr>
          <a:lstStyle/>
          <a:p>
            <a:pPr marL="457200" indent="-457200">
              <a:buFont typeface="Arial" panose="020B0604020202020204" pitchFamily="34" charset="0"/>
              <a:buChar char="•"/>
            </a:pPr>
            <a:r>
              <a:rPr lang="en-US" b="1" dirty="0"/>
              <a:t>Goal Task: </a:t>
            </a:r>
            <a:r>
              <a:rPr lang="en-US" dirty="0"/>
              <a:t>To calibrate the internal spectrometer such that it gives more accurate wavelength measurements. The atomic lines are representing a certain WL and with this task a conversion to Pixel value is created. That is why we call this task “</a:t>
            </a:r>
            <a:r>
              <a:rPr lang="en-US" dirty="0" err="1"/>
              <a:t>PixeltoWavelength</a:t>
            </a:r>
            <a:r>
              <a:rPr lang="en-US" dirty="0"/>
              <a:t> Calibration”</a:t>
            </a:r>
          </a:p>
          <a:p>
            <a:pPr marL="457200" indent="-457200">
              <a:buFont typeface="Arial" panose="020B0604020202020204" pitchFamily="34" charset="0"/>
              <a:buChar char="•"/>
            </a:pPr>
            <a:r>
              <a:rPr lang="en-US" b="1" dirty="0"/>
              <a:t>Reason for introduction: </a:t>
            </a:r>
            <a:r>
              <a:rPr lang="en-US" dirty="0"/>
              <a:t>To improve the accuracy of wavelength measurement done by internal spectrometer</a:t>
            </a:r>
          </a:p>
          <a:p>
            <a:pPr marL="457200" indent="-457200">
              <a:buFont typeface="Arial" panose="020B0604020202020204" pitchFamily="34" charset="0"/>
              <a:buChar char="•"/>
            </a:pPr>
            <a:r>
              <a:rPr lang="en-US" b="1" dirty="0"/>
              <a:t>Task Dependencies: </a:t>
            </a:r>
            <a:r>
              <a:rPr lang="en-US" dirty="0"/>
              <a:t>600, 604, 611, 612</a:t>
            </a:r>
          </a:p>
          <a:p>
            <a:pPr marL="457200" indent="-457200">
              <a:buFont typeface="Arial" panose="020B0604020202020204" pitchFamily="34" charset="0"/>
              <a:buChar char="•"/>
            </a:pPr>
            <a:r>
              <a:rPr lang="en-US" b="1" dirty="0"/>
              <a:t>Reasons to repeat the calibration: </a:t>
            </a:r>
          </a:p>
          <a:p>
            <a:pPr marL="1084263" lvl="2" indent="-342900">
              <a:buFont typeface="+mj-lt"/>
              <a:buAutoNum type="arabicPeriod"/>
            </a:pPr>
            <a:r>
              <a:rPr lang="en-US" dirty="0"/>
              <a:t>EC of task 600 is calibrated at </a:t>
            </a:r>
            <a:r>
              <a:rPr lang="en-US" dirty="0">
                <a:solidFill>
                  <a:srgbClr val="FF0000"/>
                </a:solidFill>
              </a:rPr>
              <a:t>room temperature </a:t>
            </a:r>
            <a:r>
              <a:rPr lang="en-US" dirty="0"/>
              <a:t>while main operation temperature for CLM is </a:t>
            </a:r>
            <a:r>
              <a:rPr lang="en-US" dirty="0">
                <a:solidFill>
                  <a:srgbClr val="FF0000"/>
                </a:solidFill>
              </a:rPr>
              <a:t>35°C</a:t>
            </a:r>
            <a:r>
              <a:rPr lang="en-US" dirty="0"/>
              <a:t>.</a:t>
            </a:r>
          </a:p>
          <a:p>
            <a:pPr marL="1084263" lvl="2" indent="-342900">
              <a:buFont typeface="+mj-lt"/>
              <a:buAutoNum type="arabicPeriod"/>
            </a:pPr>
            <a:r>
              <a:rPr lang="en-US" dirty="0"/>
              <a:t>ASML requires </a:t>
            </a:r>
            <a:r>
              <a:rPr lang="en-US" dirty="0">
                <a:solidFill>
                  <a:srgbClr val="FF0000"/>
                </a:solidFill>
              </a:rPr>
              <a:t>higher accuracy </a:t>
            </a:r>
            <a:r>
              <a:rPr lang="en-US" dirty="0"/>
              <a:t>that the supplier provides.</a:t>
            </a:r>
          </a:p>
          <a:p>
            <a:pPr marL="1084263" lvl="2" indent="-342900">
              <a:buFont typeface="+mj-lt"/>
              <a:buAutoNum type="arabicPeriod"/>
            </a:pPr>
            <a:r>
              <a:rPr lang="en-US" dirty="0"/>
              <a:t>Task 600 uses the supplier calibration as a coarse calibration, task 619 uses calibration lamp installed in CLM to perform the calibration.</a:t>
            </a:r>
          </a:p>
          <a:p>
            <a:pPr marL="1084263" lvl="2" indent="-342900">
              <a:buFont typeface="+mj-lt"/>
              <a:buAutoNum type="arabicPeriod"/>
            </a:pPr>
            <a:r>
              <a:rPr lang="en-US" dirty="0"/>
              <a:t>Over the 7 years of machine life time, to be able to recalibrate the spectrometer to compensate for drifts (e.g. due to changes in temperature) w/o sending SM back to the supplier.</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2509580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2BC97C-45E4-4FDF-B50F-B40CADBC9CEE}"/>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E32558FE-1CAC-4489-962A-EA0FAD0B00F2}"/>
              </a:ext>
            </a:extLst>
          </p:cNvPr>
          <p:cNvSpPr>
            <a:spLocks noGrp="1"/>
          </p:cNvSpPr>
          <p:nvPr>
            <p:ph type="body" sz="quarter" idx="13"/>
          </p:nvPr>
        </p:nvSpPr>
        <p:spPr/>
        <p:txBody>
          <a:bodyPr/>
          <a:lstStyle/>
          <a:p>
            <a:endParaRPr lang="en-US" dirty="0"/>
          </a:p>
        </p:txBody>
      </p:sp>
      <p:sp>
        <p:nvSpPr>
          <p:cNvPr id="7" name="Text Placeholder 6">
            <a:extLst>
              <a:ext uri="{FF2B5EF4-FFF2-40B4-BE49-F238E27FC236}">
                <a16:creationId xmlns:a16="http://schemas.microsoft.com/office/drawing/2014/main" id="{C9DDC389-9B8B-4112-B5AB-A80F658BE939}"/>
              </a:ext>
            </a:extLst>
          </p:cNvPr>
          <p:cNvSpPr>
            <a:spLocks noGrp="1"/>
          </p:cNvSpPr>
          <p:nvPr>
            <p:ph type="body" sz="quarter" idx="14"/>
          </p:nvPr>
        </p:nvSpPr>
        <p:spPr/>
        <p:txBody>
          <a:bodyPr/>
          <a:lstStyle/>
          <a:p>
            <a:endParaRPr lang="en-US"/>
          </a:p>
        </p:txBody>
      </p:sp>
      <p:pic>
        <p:nvPicPr>
          <p:cNvPr id="8" name="Picture 7">
            <a:extLst>
              <a:ext uri="{FF2B5EF4-FFF2-40B4-BE49-F238E27FC236}">
                <a16:creationId xmlns:a16="http://schemas.microsoft.com/office/drawing/2014/main" id="{98D0D382-D130-4413-A5EF-FF41008FA1FA}"/>
              </a:ext>
            </a:extLst>
          </p:cNvPr>
          <p:cNvPicPr/>
          <p:nvPr/>
        </p:nvPicPr>
        <p:blipFill>
          <a:blip r:embed="rId2"/>
          <a:stretch>
            <a:fillRect/>
          </a:stretch>
        </p:blipFill>
        <p:spPr>
          <a:xfrm>
            <a:off x="254217" y="206465"/>
            <a:ext cx="8373183" cy="937070"/>
          </a:xfrm>
          <a:prstGeom prst="rect">
            <a:avLst/>
          </a:prstGeom>
        </p:spPr>
      </p:pic>
      <p:sp>
        <p:nvSpPr>
          <p:cNvPr id="9" name="Rectangle 8">
            <a:extLst>
              <a:ext uri="{FF2B5EF4-FFF2-40B4-BE49-F238E27FC236}">
                <a16:creationId xmlns:a16="http://schemas.microsoft.com/office/drawing/2014/main" id="{62ACEF8C-7637-479F-94A8-D80128B1C1A3}"/>
              </a:ext>
            </a:extLst>
          </p:cNvPr>
          <p:cNvSpPr/>
          <p:nvPr/>
        </p:nvSpPr>
        <p:spPr>
          <a:xfrm>
            <a:off x="4894555" y="1745033"/>
            <a:ext cx="993268" cy="463296"/>
          </a:xfrm>
          <a:prstGeom prst="rect">
            <a:avLst/>
          </a:prstGeom>
          <a:ln w="28575">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605</a:t>
            </a:r>
          </a:p>
          <a:p>
            <a:pPr algn="ctr"/>
            <a:r>
              <a:rPr lang="en-US" sz="1000" dirty="0"/>
              <a:t>WL home offset</a:t>
            </a:r>
          </a:p>
        </p:txBody>
      </p:sp>
      <p:sp>
        <p:nvSpPr>
          <p:cNvPr id="10" name="Rectangle 9">
            <a:extLst>
              <a:ext uri="{FF2B5EF4-FFF2-40B4-BE49-F238E27FC236}">
                <a16:creationId xmlns:a16="http://schemas.microsoft.com/office/drawing/2014/main" id="{62B3B108-DF9F-4145-9023-F61A4D37F27F}"/>
              </a:ext>
            </a:extLst>
          </p:cNvPr>
          <p:cNvSpPr/>
          <p:nvPr/>
        </p:nvSpPr>
        <p:spPr>
          <a:xfrm>
            <a:off x="4894555" y="2355016"/>
            <a:ext cx="993268" cy="463296"/>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602</a:t>
            </a:r>
          </a:p>
          <a:p>
            <a:pPr algn="ctr"/>
            <a:r>
              <a:rPr lang="en-US" sz="1000" dirty="0" err="1"/>
              <a:t>Enc</a:t>
            </a:r>
            <a:r>
              <a:rPr lang="en-US" sz="1000" dirty="0"/>
              <a:t> </a:t>
            </a:r>
            <a:r>
              <a:rPr lang="en-US" sz="1000" dirty="0" err="1"/>
              <a:t>Pos</a:t>
            </a:r>
            <a:r>
              <a:rPr lang="en-US" sz="1000" dirty="0"/>
              <a:t> to WL</a:t>
            </a:r>
          </a:p>
        </p:txBody>
      </p:sp>
      <p:sp>
        <p:nvSpPr>
          <p:cNvPr id="11" name="Rectangle 10">
            <a:extLst>
              <a:ext uri="{FF2B5EF4-FFF2-40B4-BE49-F238E27FC236}">
                <a16:creationId xmlns:a16="http://schemas.microsoft.com/office/drawing/2014/main" id="{295592CA-36DF-43CE-B580-11F2D0AB5BC5}"/>
              </a:ext>
            </a:extLst>
          </p:cNvPr>
          <p:cNvSpPr/>
          <p:nvPr/>
        </p:nvSpPr>
        <p:spPr>
          <a:xfrm>
            <a:off x="6084691" y="3095806"/>
            <a:ext cx="982600" cy="463296"/>
          </a:xfrm>
          <a:prstGeom prst="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641</a:t>
            </a:r>
          </a:p>
          <a:p>
            <a:pPr algn="ctr"/>
            <a:r>
              <a:rPr lang="en-US" sz="1000" dirty="0"/>
              <a:t>ND filter</a:t>
            </a:r>
          </a:p>
        </p:txBody>
      </p:sp>
      <p:sp>
        <p:nvSpPr>
          <p:cNvPr id="12" name="Rectangle 11">
            <a:extLst>
              <a:ext uri="{FF2B5EF4-FFF2-40B4-BE49-F238E27FC236}">
                <a16:creationId xmlns:a16="http://schemas.microsoft.com/office/drawing/2014/main" id="{2F9C4049-B225-464F-AF3A-437F9B0B596D}"/>
              </a:ext>
            </a:extLst>
          </p:cNvPr>
          <p:cNvSpPr/>
          <p:nvPr/>
        </p:nvSpPr>
        <p:spPr>
          <a:xfrm>
            <a:off x="4894555" y="3095806"/>
            <a:ext cx="993268" cy="463296"/>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601</a:t>
            </a:r>
          </a:p>
          <a:p>
            <a:pPr algn="ctr"/>
            <a:r>
              <a:rPr lang="en-US" sz="1000" dirty="0"/>
              <a:t>ND filter</a:t>
            </a:r>
          </a:p>
        </p:txBody>
      </p:sp>
      <p:sp>
        <p:nvSpPr>
          <p:cNvPr id="13" name="Rectangle 12">
            <a:extLst>
              <a:ext uri="{FF2B5EF4-FFF2-40B4-BE49-F238E27FC236}">
                <a16:creationId xmlns:a16="http://schemas.microsoft.com/office/drawing/2014/main" id="{13359779-A147-4C89-A4C0-484B5DC7988D}"/>
              </a:ext>
            </a:extLst>
          </p:cNvPr>
          <p:cNvSpPr/>
          <p:nvPr/>
        </p:nvSpPr>
        <p:spPr>
          <a:xfrm>
            <a:off x="4894555" y="3788418"/>
            <a:ext cx="993268" cy="463296"/>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603</a:t>
            </a:r>
          </a:p>
          <a:p>
            <a:pPr algn="ctr"/>
            <a:r>
              <a:rPr lang="en-US" sz="1000" dirty="0"/>
              <a:t>WL offset</a:t>
            </a:r>
          </a:p>
        </p:txBody>
      </p:sp>
      <p:sp>
        <p:nvSpPr>
          <p:cNvPr id="14" name="Rectangle 13">
            <a:extLst>
              <a:ext uri="{FF2B5EF4-FFF2-40B4-BE49-F238E27FC236}">
                <a16:creationId xmlns:a16="http://schemas.microsoft.com/office/drawing/2014/main" id="{EB33EDBF-F699-4AEF-9C0F-144327BC9055}"/>
              </a:ext>
            </a:extLst>
          </p:cNvPr>
          <p:cNvSpPr/>
          <p:nvPr/>
        </p:nvSpPr>
        <p:spPr>
          <a:xfrm>
            <a:off x="6084690" y="4194204"/>
            <a:ext cx="982601" cy="463296"/>
          </a:xfrm>
          <a:prstGeom prst="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630</a:t>
            </a:r>
          </a:p>
          <a:p>
            <a:pPr algn="ctr"/>
            <a:r>
              <a:rPr lang="en-US" sz="1000" dirty="0"/>
              <a:t>CLM spectral</a:t>
            </a:r>
          </a:p>
        </p:txBody>
      </p:sp>
      <p:sp>
        <p:nvSpPr>
          <p:cNvPr id="15" name="Rectangle 14">
            <a:extLst>
              <a:ext uri="{FF2B5EF4-FFF2-40B4-BE49-F238E27FC236}">
                <a16:creationId xmlns:a16="http://schemas.microsoft.com/office/drawing/2014/main" id="{C4558FC4-E70A-48FF-997E-398FD2656B6D}"/>
              </a:ext>
            </a:extLst>
          </p:cNvPr>
          <p:cNvSpPr/>
          <p:nvPr/>
        </p:nvSpPr>
        <p:spPr>
          <a:xfrm>
            <a:off x="6084691" y="2355016"/>
            <a:ext cx="993268" cy="463296"/>
          </a:xfrm>
          <a:prstGeom prst="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625</a:t>
            </a:r>
          </a:p>
          <a:p>
            <a:pPr algn="ctr"/>
            <a:r>
              <a:rPr lang="en-US" sz="1000" dirty="0" err="1"/>
              <a:t>Enc</a:t>
            </a:r>
            <a:r>
              <a:rPr lang="en-US" sz="1000" dirty="0"/>
              <a:t> </a:t>
            </a:r>
            <a:r>
              <a:rPr lang="en-US" sz="1000" dirty="0" err="1"/>
              <a:t>Pos</a:t>
            </a:r>
            <a:r>
              <a:rPr lang="en-US" sz="1000" dirty="0"/>
              <a:t> to WL</a:t>
            </a:r>
          </a:p>
        </p:txBody>
      </p:sp>
      <p:cxnSp>
        <p:nvCxnSpPr>
          <p:cNvPr id="16" name="Straight Arrow Connector 15">
            <a:extLst>
              <a:ext uri="{FF2B5EF4-FFF2-40B4-BE49-F238E27FC236}">
                <a16:creationId xmlns:a16="http://schemas.microsoft.com/office/drawing/2014/main" id="{704DB70E-F781-47B5-8851-F37326B41FA7}"/>
              </a:ext>
            </a:extLst>
          </p:cNvPr>
          <p:cNvCxnSpPr>
            <a:cxnSpLocks/>
            <a:stCxn id="9" idx="2"/>
            <a:endCxn id="10" idx="0"/>
          </p:cNvCxnSpPr>
          <p:nvPr/>
        </p:nvCxnSpPr>
        <p:spPr>
          <a:xfrm>
            <a:off x="5391189" y="2208329"/>
            <a:ext cx="0" cy="146687"/>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EB29190-AF5D-4EA0-8C9F-15CB8AD7F6E5}"/>
              </a:ext>
            </a:extLst>
          </p:cNvPr>
          <p:cNvCxnSpPr>
            <a:cxnSpLocks/>
            <a:stCxn id="10" idx="2"/>
            <a:endCxn id="12" idx="0"/>
          </p:cNvCxnSpPr>
          <p:nvPr/>
        </p:nvCxnSpPr>
        <p:spPr>
          <a:xfrm>
            <a:off x="5391189" y="2818312"/>
            <a:ext cx="0" cy="277494"/>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164EC7A-5839-4182-AC65-CB2CC0711443}"/>
              </a:ext>
            </a:extLst>
          </p:cNvPr>
          <p:cNvCxnSpPr>
            <a:cxnSpLocks/>
            <a:stCxn id="12" idx="2"/>
            <a:endCxn id="13" idx="0"/>
          </p:cNvCxnSpPr>
          <p:nvPr/>
        </p:nvCxnSpPr>
        <p:spPr>
          <a:xfrm>
            <a:off x="5391189" y="3559102"/>
            <a:ext cx="0" cy="229316"/>
          </a:xfrm>
          <a:prstGeom prst="straightConnector1">
            <a:avLst/>
          </a:prstGeom>
          <a:ln w="952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B7B585C-2A48-4FCF-BA32-3AF4DA65B374}"/>
              </a:ext>
            </a:extLst>
          </p:cNvPr>
          <p:cNvCxnSpPr>
            <a:cxnSpLocks/>
            <a:stCxn id="10" idx="3"/>
            <a:endCxn id="15" idx="1"/>
          </p:cNvCxnSpPr>
          <p:nvPr/>
        </p:nvCxnSpPr>
        <p:spPr>
          <a:xfrm>
            <a:off x="5887823" y="2586664"/>
            <a:ext cx="196868"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4CC5109-4CB8-4F4E-9FA5-8E59BCA8F26C}"/>
              </a:ext>
            </a:extLst>
          </p:cNvPr>
          <p:cNvCxnSpPr>
            <a:cxnSpLocks/>
            <a:stCxn id="12" idx="3"/>
            <a:endCxn id="11" idx="1"/>
          </p:cNvCxnSpPr>
          <p:nvPr/>
        </p:nvCxnSpPr>
        <p:spPr>
          <a:xfrm>
            <a:off x="5887823" y="3327454"/>
            <a:ext cx="196868"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A6BF7AA6-DB77-4972-9322-FECB5119EDEF}"/>
              </a:ext>
            </a:extLst>
          </p:cNvPr>
          <p:cNvCxnSpPr>
            <a:cxnSpLocks/>
            <a:stCxn id="13" idx="2"/>
            <a:endCxn id="14" idx="1"/>
          </p:cNvCxnSpPr>
          <p:nvPr/>
        </p:nvCxnSpPr>
        <p:spPr>
          <a:xfrm rot="16200000" flipH="1">
            <a:off x="5650870" y="3992032"/>
            <a:ext cx="174138" cy="693501"/>
          </a:xfrm>
          <a:prstGeom prst="bent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E5C7E86-80D9-46F8-A010-3A34B7381CCB}"/>
              </a:ext>
            </a:extLst>
          </p:cNvPr>
          <p:cNvSpPr txBox="1"/>
          <p:nvPr/>
        </p:nvSpPr>
        <p:spPr>
          <a:xfrm>
            <a:off x="4961711" y="1373076"/>
            <a:ext cx="858953" cy="215444"/>
          </a:xfrm>
          <a:prstGeom prst="rect">
            <a:avLst/>
          </a:prstGeom>
          <a:noFill/>
        </p:spPr>
        <p:txBody>
          <a:bodyPr wrap="none" lIns="0" tIns="0" rIns="0" bIns="0" rtlCol="0">
            <a:spAutoFit/>
          </a:bodyPr>
          <a:lstStyle/>
          <a:p>
            <a:pPr>
              <a:spcAft>
                <a:spcPts val="900"/>
              </a:spcAft>
            </a:pPr>
            <a:r>
              <a:rPr lang="en-US" sz="1400" dirty="0">
                <a:solidFill>
                  <a:schemeClr val="tx2"/>
                </a:solidFill>
                <a:latin typeface="+mn-lt"/>
              </a:rPr>
              <a:t>CL Module</a:t>
            </a:r>
          </a:p>
        </p:txBody>
      </p:sp>
      <p:sp>
        <p:nvSpPr>
          <p:cNvPr id="23" name="Rectangle 22">
            <a:extLst>
              <a:ext uri="{FF2B5EF4-FFF2-40B4-BE49-F238E27FC236}">
                <a16:creationId xmlns:a16="http://schemas.microsoft.com/office/drawing/2014/main" id="{E48B9962-8CB9-4706-8218-A699BAA21C7E}"/>
              </a:ext>
            </a:extLst>
          </p:cNvPr>
          <p:cNvSpPr/>
          <p:nvPr/>
        </p:nvSpPr>
        <p:spPr>
          <a:xfrm>
            <a:off x="3807236" y="1745033"/>
            <a:ext cx="833641" cy="463296"/>
          </a:xfrm>
          <a:prstGeom prst="rect">
            <a:avLst/>
          </a:prstGeom>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600</a:t>
            </a:r>
          </a:p>
          <a:p>
            <a:pPr algn="ctr"/>
            <a:r>
              <a:rPr lang="en-US" sz="1000" dirty="0"/>
              <a:t>WL coarse</a:t>
            </a:r>
          </a:p>
        </p:txBody>
      </p:sp>
      <p:sp>
        <p:nvSpPr>
          <p:cNvPr id="24" name="Rectangle 23">
            <a:extLst>
              <a:ext uri="{FF2B5EF4-FFF2-40B4-BE49-F238E27FC236}">
                <a16:creationId xmlns:a16="http://schemas.microsoft.com/office/drawing/2014/main" id="{45D5115B-6A01-4DC2-8948-E7E22CFA32CA}"/>
              </a:ext>
            </a:extLst>
          </p:cNvPr>
          <p:cNvSpPr/>
          <p:nvPr/>
        </p:nvSpPr>
        <p:spPr>
          <a:xfrm>
            <a:off x="1641862" y="1745033"/>
            <a:ext cx="833641" cy="463296"/>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623</a:t>
            </a:r>
          </a:p>
          <a:p>
            <a:pPr algn="ctr"/>
            <a:r>
              <a:rPr lang="en-US" sz="1000" dirty="0"/>
              <a:t>DC Offset</a:t>
            </a:r>
          </a:p>
        </p:txBody>
      </p:sp>
      <p:sp>
        <p:nvSpPr>
          <p:cNvPr id="25" name="Rectangle 24">
            <a:extLst>
              <a:ext uri="{FF2B5EF4-FFF2-40B4-BE49-F238E27FC236}">
                <a16:creationId xmlns:a16="http://schemas.microsoft.com/office/drawing/2014/main" id="{2761F2C4-AA74-434E-A024-CA1E63BC4515}"/>
              </a:ext>
            </a:extLst>
          </p:cNvPr>
          <p:cNvSpPr/>
          <p:nvPr/>
        </p:nvSpPr>
        <p:spPr>
          <a:xfrm>
            <a:off x="2741860" y="1745033"/>
            <a:ext cx="833642" cy="463296"/>
          </a:xfrm>
          <a:prstGeom prst="rect">
            <a:avLst/>
          </a:prstGeom>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604</a:t>
            </a:r>
          </a:p>
          <a:p>
            <a:pPr algn="ctr"/>
            <a:r>
              <a:rPr lang="en-US" sz="1000" dirty="0"/>
              <a:t>DC offset</a:t>
            </a:r>
          </a:p>
        </p:txBody>
      </p:sp>
      <p:sp>
        <p:nvSpPr>
          <p:cNvPr id="26" name="Rectangle 25">
            <a:extLst>
              <a:ext uri="{FF2B5EF4-FFF2-40B4-BE49-F238E27FC236}">
                <a16:creationId xmlns:a16="http://schemas.microsoft.com/office/drawing/2014/main" id="{E16D1564-6A60-4DB2-BB66-C3898EC7FFEB}"/>
              </a:ext>
            </a:extLst>
          </p:cNvPr>
          <p:cNvSpPr/>
          <p:nvPr/>
        </p:nvSpPr>
        <p:spPr>
          <a:xfrm>
            <a:off x="2236170" y="2355016"/>
            <a:ext cx="833642" cy="463296"/>
          </a:xfrm>
          <a:prstGeom prst="rect">
            <a:avLst/>
          </a:pr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611</a:t>
            </a:r>
          </a:p>
          <a:p>
            <a:pPr algn="ctr"/>
            <a:r>
              <a:rPr lang="en-US" sz="1000" dirty="0"/>
              <a:t>Non-linearity</a:t>
            </a:r>
          </a:p>
        </p:txBody>
      </p:sp>
      <p:sp>
        <p:nvSpPr>
          <p:cNvPr id="27" name="Rectangle 26">
            <a:extLst>
              <a:ext uri="{FF2B5EF4-FFF2-40B4-BE49-F238E27FC236}">
                <a16:creationId xmlns:a16="http://schemas.microsoft.com/office/drawing/2014/main" id="{40FE3BBF-2FE4-4413-8283-809600164117}"/>
              </a:ext>
            </a:extLst>
          </p:cNvPr>
          <p:cNvSpPr/>
          <p:nvPr/>
        </p:nvSpPr>
        <p:spPr>
          <a:xfrm>
            <a:off x="3248295" y="2355016"/>
            <a:ext cx="830571" cy="463296"/>
          </a:xfrm>
          <a:prstGeom prst="rect">
            <a:avLst/>
          </a:pr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612</a:t>
            </a:r>
          </a:p>
          <a:p>
            <a:pPr algn="ctr"/>
            <a:r>
              <a:rPr lang="en-US" sz="1000" dirty="0"/>
              <a:t>Irradiance</a:t>
            </a:r>
          </a:p>
        </p:txBody>
      </p:sp>
      <p:sp>
        <p:nvSpPr>
          <p:cNvPr id="28" name="Rectangle 27">
            <a:extLst>
              <a:ext uri="{FF2B5EF4-FFF2-40B4-BE49-F238E27FC236}">
                <a16:creationId xmlns:a16="http://schemas.microsoft.com/office/drawing/2014/main" id="{3A2448A0-F834-4AE9-A849-01FCBC29A10D}"/>
              </a:ext>
            </a:extLst>
          </p:cNvPr>
          <p:cNvSpPr/>
          <p:nvPr/>
        </p:nvSpPr>
        <p:spPr>
          <a:xfrm>
            <a:off x="2735762" y="3095806"/>
            <a:ext cx="833643" cy="463296"/>
          </a:xfrm>
          <a:prstGeom prst="rect">
            <a:avLst/>
          </a:prstGeom>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619</a:t>
            </a:r>
          </a:p>
          <a:p>
            <a:pPr algn="ctr"/>
            <a:r>
              <a:rPr lang="en-US" sz="1000" dirty="0"/>
              <a:t>WL fine</a:t>
            </a:r>
          </a:p>
        </p:txBody>
      </p:sp>
      <p:sp>
        <p:nvSpPr>
          <p:cNvPr id="29" name="Rectangle 28">
            <a:extLst>
              <a:ext uri="{FF2B5EF4-FFF2-40B4-BE49-F238E27FC236}">
                <a16:creationId xmlns:a16="http://schemas.microsoft.com/office/drawing/2014/main" id="{5074E7E9-9CED-476C-A46B-0D39A38D74F4}"/>
              </a:ext>
            </a:extLst>
          </p:cNvPr>
          <p:cNvSpPr/>
          <p:nvPr/>
        </p:nvSpPr>
        <p:spPr>
          <a:xfrm>
            <a:off x="1640554" y="3687118"/>
            <a:ext cx="833641" cy="463296"/>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628</a:t>
            </a:r>
          </a:p>
          <a:p>
            <a:pPr algn="ctr"/>
            <a:r>
              <a:rPr lang="en-US" sz="1000" dirty="0"/>
              <a:t>Spectrometer</a:t>
            </a:r>
          </a:p>
        </p:txBody>
      </p:sp>
      <p:sp>
        <p:nvSpPr>
          <p:cNvPr id="30" name="Rectangle 29">
            <a:extLst>
              <a:ext uri="{FF2B5EF4-FFF2-40B4-BE49-F238E27FC236}">
                <a16:creationId xmlns:a16="http://schemas.microsoft.com/office/drawing/2014/main" id="{17EB6800-7C9C-4B39-8841-0DDA067C3199}"/>
              </a:ext>
            </a:extLst>
          </p:cNvPr>
          <p:cNvSpPr/>
          <p:nvPr/>
        </p:nvSpPr>
        <p:spPr>
          <a:xfrm>
            <a:off x="1640555" y="3096225"/>
            <a:ext cx="833641" cy="463296"/>
          </a:xfrm>
          <a:prstGeom prst="rect">
            <a:avLst/>
          </a:prstGeom>
          <a:ln w="28575">
            <a:solidFill>
              <a:srgbClr val="FF000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626</a:t>
            </a:r>
          </a:p>
          <a:p>
            <a:pPr algn="ctr"/>
            <a:r>
              <a:rPr lang="en-US" sz="1000" dirty="0"/>
              <a:t>WL fine</a:t>
            </a:r>
          </a:p>
        </p:txBody>
      </p:sp>
      <p:cxnSp>
        <p:nvCxnSpPr>
          <p:cNvPr id="31" name="Straight Arrow Connector 30">
            <a:extLst>
              <a:ext uri="{FF2B5EF4-FFF2-40B4-BE49-F238E27FC236}">
                <a16:creationId xmlns:a16="http://schemas.microsoft.com/office/drawing/2014/main" id="{09EBCF60-596F-4DA1-8AD4-DE3871DEBABC}"/>
              </a:ext>
            </a:extLst>
          </p:cNvPr>
          <p:cNvCxnSpPr>
            <a:cxnSpLocks/>
            <a:stCxn id="25" idx="1"/>
            <a:endCxn id="24" idx="3"/>
          </p:cNvCxnSpPr>
          <p:nvPr/>
        </p:nvCxnSpPr>
        <p:spPr>
          <a:xfrm flipH="1">
            <a:off x="2475503" y="1976681"/>
            <a:ext cx="266357"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906A06D-D389-4D39-8594-4F30E95B4C4C}"/>
              </a:ext>
            </a:extLst>
          </p:cNvPr>
          <p:cNvCxnSpPr>
            <a:cxnSpLocks/>
            <a:stCxn id="27" idx="2"/>
            <a:endCxn id="28" idx="0"/>
          </p:cNvCxnSpPr>
          <p:nvPr/>
        </p:nvCxnSpPr>
        <p:spPr>
          <a:xfrm flipH="1">
            <a:off x="3152584" y="2818312"/>
            <a:ext cx="510997" cy="277494"/>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A3C8A3A-6C6F-4AC0-85F0-46336C2706C9}"/>
              </a:ext>
            </a:extLst>
          </p:cNvPr>
          <p:cNvCxnSpPr>
            <a:cxnSpLocks/>
            <a:stCxn id="28" idx="1"/>
            <a:endCxn id="30" idx="3"/>
          </p:cNvCxnSpPr>
          <p:nvPr/>
        </p:nvCxnSpPr>
        <p:spPr>
          <a:xfrm flipH="1">
            <a:off x="2474196" y="3327454"/>
            <a:ext cx="261566" cy="41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65A1A10C-B9AD-4424-A628-B0C21131AC52}"/>
              </a:ext>
            </a:extLst>
          </p:cNvPr>
          <p:cNvCxnSpPr>
            <a:cxnSpLocks/>
            <a:stCxn id="28" idx="2"/>
            <a:endCxn id="29" idx="3"/>
          </p:cNvCxnSpPr>
          <p:nvPr/>
        </p:nvCxnSpPr>
        <p:spPr>
          <a:xfrm rot="5400000">
            <a:off x="2633558" y="3399740"/>
            <a:ext cx="359664" cy="678389"/>
          </a:xfrm>
          <a:prstGeom prst="bent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B813569-F5B0-4B14-9D30-5F83D40C1EAD}"/>
              </a:ext>
            </a:extLst>
          </p:cNvPr>
          <p:cNvSpPr txBox="1"/>
          <p:nvPr/>
        </p:nvSpPr>
        <p:spPr>
          <a:xfrm>
            <a:off x="2322085" y="1373076"/>
            <a:ext cx="1720023" cy="215444"/>
          </a:xfrm>
          <a:prstGeom prst="rect">
            <a:avLst/>
          </a:prstGeom>
          <a:noFill/>
        </p:spPr>
        <p:txBody>
          <a:bodyPr wrap="none" lIns="0" tIns="0" rIns="0" bIns="0" rtlCol="0">
            <a:spAutoFit/>
          </a:bodyPr>
          <a:lstStyle/>
          <a:p>
            <a:pPr>
              <a:spcAft>
                <a:spcPts val="900"/>
              </a:spcAft>
            </a:pPr>
            <a:r>
              <a:rPr lang="en-US" sz="1400" dirty="0">
                <a:latin typeface="+mn-lt"/>
              </a:rPr>
              <a:t>Internal Spectrometer</a:t>
            </a:r>
          </a:p>
        </p:txBody>
      </p:sp>
      <p:cxnSp>
        <p:nvCxnSpPr>
          <p:cNvPr id="36" name="Straight Arrow Connector 35">
            <a:extLst>
              <a:ext uri="{FF2B5EF4-FFF2-40B4-BE49-F238E27FC236}">
                <a16:creationId xmlns:a16="http://schemas.microsoft.com/office/drawing/2014/main" id="{4C778462-082D-4986-865D-9993F8666FF1}"/>
              </a:ext>
            </a:extLst>
          </p:cNvPr>
          <p:cNvCxnSpPr>
            <a:cxnSpLocks/>
            <a:stCxn id="26" idx="2"/>
            <a:endCxn id="28" idx="0"/>
          </p:cNvCxnSpPr>
          <p:nvPr/>
        </p:nvCxnSpPr>
        <p:spPr>
          <a:xfrm>
            <a:off x="2652991" y="2818312"/>
            <a:ext cx="499593" cy="277494"/>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86E84EF-51E1-4351-A195-39CBDC785303}"/>
              </a:ext>
            </a:extLst>
          </p:cNvPr>
          <p:cNvCxnSpPr>
            <a:cxnSpLocks/>
            <a:stCxn id="25" idx="2"/>
            <a:endCxn id="28" idx="0"/>
          </p:cNvCxnSpPr>
          <p:nvPr/>
        </p:nvCxnSpPr>
        <p:spPr>
          <a:xfrm flipH="1">
            <a:off x="3152584" y="2208329"/>
            <a:ext cx="6097" cy="8874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4FD7EDD6-4CB4-4E35-BEAD-B8030CCB374F}"/>
              </a:ext>
            </a:extLst>
          </p:cNvPr>
          <p:cNvCxnSpPr>
            <a:cxnSpLocks/>
            <a:endCxn id="10" idx="1"/>
          </p:cNvCxnSpPr>
          <p:nvPr/>
        </p:nvCxnSpPr>
        <p:spPr>
          <a:xfrm flipV="1">
            <a:off x="3152584" y="2586664"/>
            <a:ext cx="1741971" cy="1332103"/>
          </a:xfrm>
          <a:prstGeom prst="bentConnector3">
            <a:avLst>
              <a:gd name="adj1" fmla="val 78106"/>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4DFC94C-9F8A-4FF4-8C30-3F43ED983DF8}"/>
              </a:ext>
            </a:extLst>
          </p:cNvPr>
          <p:cNvCxnSpPr>
            <a:cxnSpLocks/>
            <a:stCxn id="23" idx="3"/>
            <a:endCxn id="9" idx="1"/>
          </p:cNvCxnSpPr>
          <p:nvPr/>
        </p:nvCxnSpPr>
        <p:spPr>
          <a:xfrm>
            <a:off x="4640877" y="1976681"/>
            <a:ext cx="253678"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62FA546A-E52E-4B4A-AAC6-B9D594260201}"/>
              </a:ext>
            </a:extLst>
          </p:cNvPr>
          <p:cNvCxnSpPr>
            <a:cxnSpLocks/>
            <a:stCxn id="23" idx="2"/>
            <a:endCxn id="28" idx="3"/>
          </p:cNvCxnSpPr>
          <p:nvPr/>
        </p:nvCxnSpPr>
        <p:spPr>
          <a:xfrm rot="5400000">
            <a:off x="3337169" y="2440565"/>
            <a:ext cx="1119125" cy="654652"/>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34EF11D-40CD-40B3-BF0B-67CA0F1F80F4}"/>
              </a:ext>
            </a:extLst>
          </p:cNvPr>
          <p:cNvSpPr txBox="1"/>
          <p:nvPr/>
        </p:nvSpPr>
        <p:spPr>
          <a:xfrm>
            <a:off x="6096074" y="3788418"/>
            <a:ext cx="1080902" cy="338554"/>
          </a:xfrm>
          <a:prstGeom prst="rect">
            <a:avLst/>
          </a:prstGeom>
          <a:noFill/>
        </p:spPr>
        <p:txBody>
          <a:bodyPr wrap="square" lIns="0" tIns="0" rIns="0" bIns="0" rtlCol="0">
            <a:spAutoFit/>
          </a:bodyPr>
          <a:lstStyle/>
          <a:p>
            <a:pPr>
              <a:spcAft>
                <a:spcPts val="900"/>
              </a:spcAft>
            </a:pPr>
            <a:r>
              <a:rPr lang="en-US" sz="1100" dirty="0">
                <a:solidFill>
                  <a:schemeClr val="tx2"/>
                </a:solidFill>
                <a:latin typeface="+mn-lt"/>
              </a:rPr>
              <a:t>Task 630 has 603 included</a:t>
            </a:r>
          </a:p>
        </p:txBody>
      </p:sp>
      <p:cxnSp>
        <p:nvCxnSpPr>
          <p:cNvPr id="42" name="Connector: Elbow 41">
            <a:extLst>
              <a:ext uri="{FF2B5EF4-FFF2-40B4-BE49-F238E27FC236}">
                <a16:creationId xmlns:a16="http://schemas.microsoft.com/office/drawing/2014/main" id="{6DAD7776-CA2F-447A-82B9-0E4C110F660F}"/>
              </a:ext>
            </a:extLst>
          </p:cNvPr>
          <p:cNvCxnSpPr>
            <a:cxnSpLocks/>
            <a:stCxn id="9" idx="0"/>
            <a:endCxn id="25" idx="0"/>
          </p:cNvCxnSpPr>
          <p:nvPr/>
        </p:nvCxnSpPr>
        <p:spPr>
          <a:xfrm rot="16200000" flipV="1">
            <a:off x="4274935" y="628779"/>
            <a:ext cx="12700" cy="2232508"/>
          </a:xfrm>
          <a:prstGeom prst="bentConnector3">
            <a:avLst>
              <a:gd name="adj1" fmla="val 1032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655C580-592D-4783-9687-6530EE5E509C}"/>
              </a:ext>
            </a:extLst>
          </p:cNvPr>
          <p:cNvSpPr txBox="1"/>
          <p:nvPr/>
        </p:nvSpPr>
        <p:spPr>
          <a:xfrm>
            <a:off x="3709259" y="1721861"/>
            <a:ext cx="195954" cy="190047"/>
          </a:xfrm>
          <a:prstGeom prst="rect">
            <a:avLst/>
          </a:prstGeom>
          <a:solidFill>
            <a:srgbClr val="FF0000"/>
          </a:solidFill>
        </p:spPr>
        <p:txBody>
          <a:bodyPr wrap="square" lIns="0" tIns="0" rIns="0" bIns="0" rtlCol="0">
            <a:spAutoFit/>
          </a:bodyPr>
          <a:lstStyle/>
          <a:p>
            <a:pPr algn="ctr">
              <a:spcAft>
                <a:spcPts val="900"/>
              </a:spcAft>
            </a:pPr>
            <a:r>
              <a:rPr lang="en-US" sz="1200" dirty="0">
                <a:solidFill>
                  <a:schemeClr val="bg1"/>
                </a:solidFill>
                <a:latin typeface="+mn-lt"/>
              </a:rPr>
              <a:t>1</a:t>
            </a:r>
          </a:p>
        </p:txBody>
      </p:sp>
      <p:sp>
        <p:nvSpPr>
          <p:cNvPr id="44" name="TextBox 43">
            <a:extLst>
              <a:ext uri="{FF2B5EF4-FFF2-40B4-BE49-F238E27FC236}">
                <a16:creationId xmlns:a16="http://schemas.microsoft.com/office/drawing/2014/main" id="{1458CFA0-FB1D-417B-A3C8-568EDE65FF76}"/>
              </a:ext>
            </a:extLst>
          </p:cNvPr>
          <p:cNvSpPr txBox="1"/>
          <p:nvPr/>
        </p:nvSpPr>
        <p:spPr>
          <a:xfrm>
            <a:off x="4859154" y="1714751"/>
            <a:ext cx="195954" cy="190047"/>
          </a:xfrm>
          <a:prstGeom prst="rect">
            <a:avLst/>
          </a:prstGeom>
          <a:solidFill>
            <a:srgbClr val="FF0000"/>
          </a:solidFill>
        </p:spPr>
        <p:txBody>
          <a:bodyPr wrap="square" lIns="0" tIns="0" rIns="0" bIns="0" rtlCol="0">
            <a:spAutoFit/>
          </a:bodyPr>
          <a:lstStyle/>
          <a:p>
            <a:pPr algn="ctr">
              <a:spcAft>
                <a:spcPts val="900"/>
              </a:spcAft>
            </a:pPr>
            <a:r>
              <a:rPr lang="en-US" sz="1200" dirty="0">
                <a:solidFill>
                  <a:schemeClr val="bg1"/>
                </a:solidFill>
                <a:latin typeface="+mn-lt"/>
              </a:rPr>
              <a:t>2</a:t>
            </a:r>
          </a:p>
        </p:txBody>
      </p:sp>
      <p:sp>
        <p:nvSpPr>
          <p:cNvPr id="45" name="TextBox 44">
            <a:extLst>
              <a:ext uri="{FF2B5EF4-FFF2-40B4-BE49-F238E27FC236}">
                <a16:creationId xmlns:a16="http://schemas.microsoft.com/office/drawing/2014/main" id="{B9D2D925-AFE4-4BA6-9645-A5C664C04B01}"/>
              </a:ext>
            </a:extLst>
          </p:cNvPr>
          <p:cNvSpPr txBox="1"/>
          <p:nvPr/>
        </p:nvSpPr>
        <p:spPr>
          <a:xfrm>
            <a:off x="2658542" y="1715786"/>
            <a:ext cx="195954" cy="190047"/>
          </a:xfrm>
          <a:prstGeom prst="rect">
            <a:avLst/>
          </a:prstGeom>
          <a:solidFill>
            <a:srgbClr val="FF0000"/>
          </a:solidFill>
        </p:spPr>
        <p:txBody>
          <a:bodyPr wrap="square" lIns="0" tIns="0" rIns="0" bIns="0" rtlCol="0">
            <a:spAutoFit/>
          </a:bodyPr>
          <a:lstStyle/>
          <a:p>
            <a:pPr algn="ctr">
              <a:spcAft>
                <a:spcPts val="900"/>
              </a:spcAft>
            </a:pPr>
            <a:r>
              <a:rPr lang="en-US" sz="1200" dirty="0">
                <a:solidFill>
                  <a:schemeClr val="bg1"/>
                </a:solidFill>
                <a:latin typeface="+mn-lt"/>
              </a:rPr>
              <a:t>3</a:t>
            </a:r>
          </a:p>
        </p:txBody>
      </p:sp>
      <p:sp>
        <p:nvSpPr>
          <p:cNvPr id="46" name="TextBox 45">
            <a:extLst>
              <a:ext uri="{FF2B5EF4-FFF2-40B4-BE49-F238E27FC236}">
                <a16:creationId xmlns:a16="http://schemas.microsoft.com/office/drawing/2014/main" id="{934FF4FC-D494-4A14-9910-A731282EE484}"/>
              </a:ext>
            </a:extLst>
          </p:cNvPr>
          <p:cNvSpPr txBox="1"/>
          <p:nvPr/>
        </p:nvSpPr>
        <p:spPr>
          <a:xfrm>
            <a:off x="2650242" y="3021373"/>
            <a:ext cx="195954" cy="190047"/>
          </a:xfrm>
          <a:prstGeom prst="rect">
            <a:avLst/>
          </a:prstGeom>
          <a:solidFill>
            <a:srgbClr val="FF0000"/>
          </a:solidFill>
        </p:spPr>
        <p:txBody>
          <a:bodyPr wrap="square" lIns="0" tIns="0" rIns="0" bIns="0" rtlCol="0">
            <a:spAutoFit/>
          </a:bodyPr>
          <a:lstStyle/>
          <a:p>
            <a:pPr algn="ctr">
              <a:spcAft>
                <a:spcPts val="900"/>
              </a:spcAft>
            </a:pPr>
            <a:r>
              <a:rPr lang="en-US" sz="1200" dirty="0">
                <a:solidFill>
                  <a:schemeClr val="bg1"/>
                </a:solidFill>
                <a:latin typeface="+mn-lt"/>
              </a:rPr>
              <a:t>4</a:t>
            </a:r>
          </a:p>
        </p:txBody>
      </p:sp>
      <p:sp>
        <p:nvSpPr>
          <p:cNvPr id="47" name="TextBox 46">
            <a:extLst>
              <a:ext uri="{FF2B5EF4-FFF2-40B4-BE49-F238E27FC236}">
                <a16:creationId xmlns:a16="http://schemas.microsoft.com/office/drawing/2014/main" id="{D534D891-5D24-4C48-BD6F-3FC6F09D70C5}"/>
              </a:ext>
            </a:extLst>
          </p:cNvPr>
          <p:cNvSpPr txBox="1"/>
          <p:nvPr/>
        </p:nvSpPr>
        <p:spPr>
          <a:xfrm>
            <a:off x="1553198" y="3025811"/>
            <a:ext cx="195954" cy="190047"/>
          </a:xfrm>
          <a:prstGeom prst="rect">
            <a:avLst/>
          </a:prstGeom>
          <a:solidFill>
            <a:srgbClr val="FF0000"/>
          </a:solidFill>
        </p:spPr>
        <p:txBody>
          <a:bodyPr wrap="square" lIns="0" tIns="0" rIns="0" bIns="0" rtlCol="0">
            <a:spAutoFit/>
          </a:bodyPr>
          <a:lstStyle/>
          <a:p>
            <a:pPr algn="ctr">
              <a:spcAft>
                <a:spcPts val="900"/>
              </a:spcAft>
            </a:pPr>
            <a:r>
              <a:rPr lang="en-US" sz="1200" dirty="0">
                <a:solidFill>
                  <a:schemeClr val="bg1"/>
                </a:solidFill>
                <a:latin typeface="+mn-lt"/>
              </a:rPr>
              <a:t>5</a:t>
            </a:r>
          </a:p>
        </p:txBody>
      </p:sp>
    </p:spTree>
    <p:extLst>
      <p:ext uri="{BB962C8B-B14F-4D97-AF65-F5344CB8AC3E}">
        <p14:creationId xmlns:p14="http://schemas.microsoft.com/office/powerpoint/2010/main" val="1131945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46" grpId="0" animBg="1"/>
      <p:bldP spid="4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5FFD43-F876-4E20-8AAE-F66755418F1C}"/>
              </a:ext>
            </a:extLst>
          </p:cNvPr>
          <p:cNvSpPr>
            <a:spLocks noGrp="1"/>
          </p:cNvSpPr>
          <p:nvPr>
            <p:ph type="title"/>
          </p:nvPr>
        </p:nvSpPr>
        <p:spPr/>
        <p:txBody>
          <a:bodyPr/>
          <a:lstStyle/>
          <a:p>
            <a:r>
              <a:rPr lang="en-US" dirty="0"/>
              <a:t>Calibration light source</a:t>
            </a:r>
          </a:p>
        </p:txBody>
      </p:sp>
      <p:sp>
        <p:nvSpPr>
          <p:cNvPr id="6" name="Text Placeholder 5">
            <a:extLst>
              <a:ext uri="{FF2B5EF4-FFF2-40B4-BE49-F238E27FC236}">
                <a16:creationId xmlns:a16="http://schemas.microsoft.com/office/drawing/2014/main" id="{4417A060-E81B-48CB-9A73-2DA07CB5D94C}"/>
              </a:ext>
            </a:extLst>
          </p:cNvPr>
          <p:cNvSpPr>
            <a:spLocks noGrp="1"/>
          </p:cNvSpPr>
          <p:nvPr>
            <p:ph type="body" sz="quarter" idx="13"/>
          </p:nvPr>
        </p:nvSpPr>
        <p:spPr>
          <a:xfrm>
            <a:off x="6839570" y="1411442"/>
            <a:ext cx="2164030" cy="3087658"/>
          </a:xfrm>
        </p:spPr>
        <p:txBody>
          <a:bodyPr>
            <a:normAutofit fontScale="85000" lnSpcReduction="10000"/>
          </a:bodyPr>
          <a:lstStyle/>
          <a:p>
            <a:pPr marL="285750" indent="-285750">
              <a:lnSpc>
                <a:spcPct val="160000"/>
              </a:lnSpc>
              <a:buFont typeface="Arial" panose="020B0604020202020204" pitchFamily="34" charset="0"/>
              <a:buChar char="•"/>
            </a:pPr>
            <a:r>
              <a:rPr lang="en-US" sz="1600" dirty="0"/>
              <a:t>Warm-up time: 5 min</a:t>
            </a:r>
          </a:p>
          <a:p>
            <a:pPr marL="285750" indent="-285750">
              <a:lnSpc>
                <a:spcPct val="160000"/>
              </a:lnSpc>
              <a:buFont typeface="Arial" panose="020B0604020202020204" pitchFamily="34" charset="0"/>
              <a:buChar char="•"/>
            </a:pPr>
            <a:r>
              <a:rPr lang="en-US" sz="1600" dirty="0"/>
              <a:t>Lamp lifetime: 1500 </a:t>
            </a:r>
            <a:r>
              <a:rPr lang="en-US" sz="1600" dirty="0" err="1"/>
              <a:t>hrs</a:t>
            </a:r>
            <a:endParaRPr lang="en-US" sz="1600" dirty="0"/>
          </a:p>
          <a:p>
            <a:pPr marL="285750" indent="-285750">
              <a:lnSpc>
                <a:spcPct val="160000"/>
              </a:lnSpc>
              <a:buFont typeface="Arial" panose="020B0604020202020204" pitchFamily="34" charset="0"/>
              <a:buChar char="•"/>
            </a:pPr>
            <a:r>
              <a:rPr lang="en-US" sz="1600" dirty="0" err="1"/>
              <a:t>Ar</a:t>
            </a:r>
            <a:r>
              <a:rPr lang="en-US" sz="1600" dirty="0"/>
              <a:t>/Hg light</a:t>
            </a:r>
          </a:p>
          <a:p>
            <a:pPr marL="285750" indent="-285750">
              <a:lnSpc>
                <a:spcPct val="160000"/>
              </a:lnSpc>
              <a:buFont typeface="Arial" panose="020B0604020202020204" pitchFamily="34" charset="0"/>
              <a:buChar char="•"/>
            </a:pPr>
            <a:r>
              <a:rPr lang="en-US" sz="1600" dirty="0"/>
              <a:t>3 intensity regimes:</a:t>
            </a:r>
          </a:p>
          <a:p>
            <a:pPr marL="688975" lvl="1" indent="-285750">
              <a:lnSpc>
                <a:spcPct val="160000"/>
              </a:lnSpc>
              <a:buFont typeface="Courier New" panose="02070309020205020404" pitchFamily="49" charset="0"/>
              <a:buChar char="o"/>
            </a:pPr>
            <a:r>
              <a:rPr lang="en-US" sz="1400" dirty="0"/>
              <a:t>0: Not used.</a:t>
            </a:r>
          </a:p>
          <a:p>
            <a:pPr marL="688975" lvl="1" indent="-285750">
              <a:lnSpc>
                <a:spcPct val="160000"/>
              </a:lnSpc>
              <a:buFont typeface="Courier New" panose="02070309020205020404" pitchFamily="49" charset="0"/>
              <a:buChar char="o"/>
            </a:pPr>
            <a:r>
              <a:rPr lang="en-US" sz="1400" dirty="0"/>
              <a:t>1: Low intensity.</a:t>
            </a:r>
          </a:p>
          <a:p>
            <a:pPr marL="688975" lvl="1" indent="-285750">
              <a:lnSpc>
                <a:spcPct val="160000"/>
              </a:lnSpc>
              <a:buFont typeface="Courier New" panose="02070309020205020404" pitchFamily="49" charset="0"/>
              <a:buChar char="o"/>
            </a:pPr>
            <a:r>
              <a:rPr lang="en-US" sz="1400" dirty="0"/>
              <a:t>2: Medium intensity.</a:t>
            </a:r>
          </a:p>
          <a:p>
            <a:pPr marL="688975" lvl="1" indent="-285750">
              <a:lnSpc>
                <a:spcPct val="160000"/>
              </a:lnSpc>
              <a:buFont typeface="Courier New" panose="02070309020205020404" pitchFamily="49" charset="0"/>
              <a:buChar char="o"/>
            </a:pPr>
            <a:r>
              <a:rPr lang="en-US" sz="1400" dirty="0"/>
              <a:t>3: High intensity.</a:t>
            </a:r>
          </a:p>
        </p:txBody>
      </p:sp>
      <p:sp>
        <p:nvSpPr>
          <p:cNvPr id="7" name="Text Placeholder 6">
            <a:extLst>
              <a:ext uri="{FF2B5EF4-FFF2-40B4-BE49-F238E27FC236}">
                <a16:creationId xmlns:a16="http://schemas.microsoft.com/office/drawing/2014/main" id="{0F1898B0-E989-4D0B-908A-1F1C07003E85}"/>
              </a:ext>
            </a:extLst>
          </p:cNvPr>
          <p:cNvSpPr>
            <a:spLocks noGrp="1"/>
          </p:cNvSpPr>
          <p:nvPr>
            <p:ph type="body" sz="quarter" idx="14"/>
          </p:nvPr>
        </p:nvSpPr>
        <p:spPr/>
        <p:txBody>
          <a:bodyPr/>
          <a:lstStyle/>
          <a:p>
            <a:endParaRPr lang="en-US" dirty="0"/>
          </a:p>
        </p:txBody>
      </p:sp>
      <p:pic>
        <p:nvPicPr>
          <p:cNvPr id="8" name="Picture 7">
            <a:extLst>
              <a:ext uri="{FF2B5EF4-FFF2-40B4-BE49-F238E27FC236}">
                <a16:creationId xmlns:a16="http://schemas.microsoft.com/office/drawing/2014/main" id="{7A04DD51-817F-4946-AFE3-78492B49B4F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783" y="911919"/>
            <a:ext cx="4575784" cy="3864161"/>
          </a:xfrm>
          <a:prstGeom prst="rect">
            <a:avLst/>
          </a:prstGeom>
          <a:noFill/>
          <a:ln>
            <a:noFill/>
          </a:ln>
        </p:spPr>
      </p:pic>
      <p:graphicFrame>
        <p:nvGraphicFramePr>
          <p:cNvPr id="9" name="Table 8">
            <a:extLst>
              <a:ext uri="{FF2B5EF4-FFF2-40B4-BE49-F238E27FC236}">
                <a16:creationId xmlns:a16="http://schemas.microsoft.com/office/drawing/2014/main" id="{B1DFB306-A658-4691-8CCA-E475BF5D2344}"/>
              </a:ext>
            </a:extLst>
          </p:cNvPr>
          <p:cNvGraphicFramePr>
            <a:graphicFrameLocks noGrp="1"/>
          </p:cNvGraphicFramePr>
          <p:nvPr>
            <p:extLst>
              <p:ext uri="{D42A27DB-BD31-4B8C-83A1-F6EECF244321}">
                <p14:modId xmlns:p14="http://schemas.microsoft.com/office/powerpoint/2010/main" val="830161203"/>
              </p:ext>
            </p:extLst>
          </p:nvPr>
        </p:nvGraphicFramePr>
        <p:xfrm>
          <a:off x="4572000" y="108000"/>
          <a:ext cx="2025282" cy="4962085"/>
        </p:xfrm>
        <a:graphic>
          <a:graphicData uri="http://schemas.openxmlformats.org/drawingml/2006/table">
            <a:tbl>
              <a:tblPr firstRow="1">
                <a:tableStyleId>{08FB837D-C827-4EFA-A057-4D05807E0F7C}</a:tableStyleId>
              </a:tblPr>
              <a:tblGrid>
                <a:gridCol w="675094">
                  <a:extLst>
                    <a:ext uri="{9D8B030D-6E8A-4147-A177-3AD203B41FA5}">
                      <a16:colId xmlns:a16="http://schemas.microsoft.com/office/drawing/2014/main" val="260164907"/>
                    </a:ext>
                  </a:extLst>
                </a:gridCol>
                <a:gridCol w="675094">
                  <a:extLst>
                    <a:ext uri="{9D8B030D-6E8A-4147-A177-3AD203B41FA5}">
                      <a16:colId xmlns:a16="http://schemas.microsoft.com/office/drawing/2014/main" val="2435040450"/>
                    </a:ext>
                  </a:extLst>
                </a:gridCol>
                <a:gridCol w="675094">
                  <a:extLst>
                    <a:ext uri="{9D8B030D-6E8A-4147-A177-3AD203B41FA5}">
                      <a16:colId xmlns:a16="http://schemas.microsoft.com/office/drawing/2014/main" val="1148022803"/>
                    </a:ext>
                  </a:extLst>
                </a:gridCol>
              </a:tblGrid>
              <a:tr h="150753">
                <a:tc>
                  <a:txBody>
                    <a:bodyPr/>
                    <a:lstStyle/>
                    <a:p>
                      <a:pPr marL="0" marR="0" algn="ctr">
                        <a:lnSpc>
                          <a:spcPts val="1300"/>
                        </a:lnSpc>
                        <a:spcBef>
                          <a:spcPts val="0"/>
                        </a:spcBef>
                        <a:spcAft>
                          <a:spcPts val="0"/>
                        </a:spcAft>
                      </a:pPr>
                      <a:r>
                        <a:rPr lang="en-US" sz="800" dirty="0">
                          <a:effectLst/>
                        </a:rPr>
                        <a:t>Wavelength</a:t>
                      </a:r>
                      <a:endParaRPr lang="en-US" sz="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tc>
                <a:tc>
                  <a:txBody>
                    <a:bodyPr/>
                    <a:lstStyle/>
                    <a:p>
                      <a:pPr marL="0" marR="0" algn="ctr">
                        <a:lnSpc>
                          <a:spcPts val="1300"/>
                        </a:lnSpc>
                        <a:spcBef>
                          <a:spcPts val="0"/>
                        </a:spcBef>
                        <a:spcAft>
                          <a:spcPts val="0"/>
                        </a:spcAft>
                      </a:pPr>
                      <a:r>
                        <a:rPr lang="en-US" sz="800" dirty="0">
                          <a:effectLst/>
                        </a:rPr>
                        <a:t>Regime</a:t>
                      </a:r>
                      <a:endParaRPr lang="en-US" sz="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tc>
                <a:tc>
                  <a:txBody>
                    <a:bodyPr/>
                    <a:lstStyle/>
                    <a:p>
                      <a:pPr marL="0" marR="0" algn="ctr">
                        <a:lnSpc>
                          <a:spcPts val="1300"/>
                        </a:lnSpc>
                        <a:spcBef>
                          <a:spcPts val="0"/>
                        </a:spcBef>
                        <a:spcAft>
                          <a:spcPts val="0"/>
                        </a:spcAft>
                      </a:pPr>
                      <a:r>
                        <a:rPr lang="en-US" sz="800" dirty="0">
                          <a:effectLst/>
                        </a:rPr>
                        <a:t>Atom</a:t>
                      </a:r>
                      <a:endParaRPr lang="en-US" sz="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tc>
                <a:extLst>
                  <a:ext uri="{0D108BD9-81ED-4DB2-BD59-A6C34878D82A}">
                    <a16:rowId xmlns:a16="http://schemas.microsoft.com/office/drawing/2014/main" val="1453830695"/>
                  </a:ext>
                </a:extLst>
              </a:tr>
              <a:tr h="165908">
                <a:tc>
                  <a:txBody>
                    <a:bodyPr/>
                    <a:lstStyle/>
                    <a:p>
                      <a:pPr marL="0" marR="0" algn="ctr">
                        <a:lnSpc>
                          <a:spcPts val="1300"/>
                        </a:lnSpc>
                        <a:spcBef>
                          <a:spcPts val="0"/>
                        </a:spcBef>
                        <a:spcAft>
                          <a:spcPts val="0"/>
                        </a:spcAft>
                      </a:pPr>
                      <a:r>
                        <a:rPr lang="en-US" sz="1000" dirty="0">
                          <a:effectLst/>
                        </a:rPr>
                        <a:t>253.652</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tc>
                <a:tc>
                  <a:txBody>
                    <a:bodyPr/>
                    <a:lstStyle/>
                    <a:p>
                      <a:pPr marL="0" marR="0" algn="ctr">
                        <a:lnSpc>
                          <a:spcPts val="1300"/>
                        </a:lnSpc>
                        <a:spcBef>
                          <a:spcPts val="0"/>
                        </a:spcBef>
                        <a:spcAft>
                          <a:spcPts val="0"/>
                        </a:spcAft>
                      </a:pPr>
                      <a:r>
                        <a:rPr lang="en-US" sz="1000" dirty="0">
                          <a:effectLst/>
                        </a:rPr>
                        <a:t>0</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tc>
                <a:tc>
                  <a:txBody>
                    <a:bodyPr/>
                    <a:lstStyle/>
                    <a:p>
                      <a:pPr marL="0" marR="0" algn="ctr">
                        <a:lnSpc>
                          <a:spcPts val="1300"/>
                        </a:lnSpc>
                        <a:spcBef>
                          <a:spcPts val="0"/>
                        </a:spcBef>
                        <a:spcAft>
                          <a:spcPts val="0"/>
                        </a:spcAft>
                      </a:pPr>
                      <a:r>
                        <a:rPr lang="en-US" sz="1000" dirty="0">
                          <a:effectLst/>
                        </a:rPr>
                        <a:t>Hg</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tc>
                <a:extLst>
                  <a:ext uri="{0D108BD9-81ED-4DB2-BD59-A6C34878D82A}">
                    <a16:rowId xmlns:a16="http://schemas.microsoft.com/office/drawing/2014/main" val="1329661739"/>
                  </a:ext>
                </a:extLst>
              </a:tr>
              <a:tr h="165908">
                <a:tc>
                  <a:txBody>
                    <a:bodyPr/>
                    <a:lstStyle/>
                    <a:p>
                      <a:pPr marL="0" marR="0" algn="ctr">
                        <a:lnSpc>
                          <a:spcPts val="1300"/>
                        </a:lnSpc>
                        <a:spcBef>
                          <a:spcPts val="0"/>
                        </a:spcBef>
                        <a:spcAft>
                          <a:spcPts val="0"/>
                        </a:spcAft>
                      </a:pPr>
                      <a:r>
                        <a:rPr lang="en-US" sz="1000">
                          <a:effectLst/>
                        </a:rPr>
                        <a:t>296.728</a:t>
                      </a:r>
                      <a:endParaRPr lang="en-US" sz="100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tc>
                <a:tc>
                  <a:txBody>
                    <a:bodyPr/>
                    <a:lstStyle/>
                    <a:p>
                      <a:pPr marL="0" marR="0" algn="ctr">
                        <a:lnSpc>
                          <a:spcPts val="1300"/>
                        </a:lnSpc>
                        <a:spcBef>
                          <a:spcPts val="0"/>
                        </a:spcBef>
                        <a:spcAft>
                          <a:spcPts val="0"/>
                        </a:spcAft>
                      </a:pPr>
                      <a:r>
                        <a:rPr lang="en-US" sz="1000" dirty="0">
                          <a:effectLst/>
                        </a:rPr>
                        <a:t>0</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tc>
                <a:tc>
                  <a:txBody>
                    <a:bodyPr/>
                    <a:lstStyle/>
                    <a:p>
                      <a:pPr marL="0" marR="0" algn="ctr">
                        <a:lnSpc>
                          <a:spcPts val="1300"/>
                        </a:lnSpc>
                        <a:spcBef>
                          <a:spcPts val="0"/>
                        </a:spcBef>
                        <a:spcAft>
                          <a:spcPts val="0"/>
                        </a:spcAft>
                      </a:pPr>
                      <a:r>
                        <a:rPr lang="en-US" sz="1000" dirty="0">
                          <a:effectLst/>
                        </a:rPr>
                        <a:t>Hg</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tc>
                <a:extLst>
                  <a:ext uri="{0D108BD9-81ED-4DB2-BD59-A6C34878D82A}">
                    <a16:rowId xmlns:a16="http://schemas.microsoft.com/office/drawing/2014/main" val="1729128888"/>
                  </a:ext>
                </a:extLst>
              </a:tr>
              <a:tr h="165908">
                <a:tc>
                  <a:txBody>
                    <a:bodyPr/>
                    <a:lstStyle/>
                    <a:p>
                      <a:pPr marL="0" marR="0" algn="ctr">
                        <a:lnSpc>
                          <a:spcPts val="1300"/>
                        </a:lnSpc>
                        <a:spcBef>
                          <a:spcPts val="0"/>
                        </a:spcBef>
                        <a:spcAft>
                          <a:spcPts val="0"/>
                        </a:spcAft>
                      </a:pPr>
                      <a:r>
                        <a:rPr lang="en-US" sz="1000" dirty="0">
                          <a:effectLst/>
                        </a:rPr>
                        <a:t>302.150</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tc>
                <a:tc>
                  <a:txBody>
                    <a:bodyPr/>
                    <a:lstStyle/>
                    <a:p>
                      <a:pPr marL="0" marR="0" algn="ctr">
                        <a:lnSpc>
                          <a:spcPts val="1300"/>
                        </a:lnSpc>
                        <a:spcBef>
                          <a:spcPts val="0"/>
                        </a:spcBef>
                        <a:spcAft>
                          <a:spcPts val="0"/>
                        </a:spcAft>
                      </a:pPr>
                      <a:r>
                        <a:rPr lang="en-US" sz="1000" dirty="0">
                          <a:effectLst/>
                        </a:rPr>
                        <a:t>0</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tc>
                <a:tc>
                  <a:txBody>
                    <a:bodyPr/>
                    <a:lstStyle/>
                    <a:p>
                      <a:pPr marL="0" marR="0" algn="ctr">
                        <a:lnSpc>
                          <a:spcPts val="1300"/>
                        </a:lnSpc>
                        <a:spcBef>
                          <a:spcPts val="0"/>
                        </a:spcBef>
                        <a:spcAft>
                          <a:spcPts val="0"/>
                        </a:spcAft>
                      </a:pPr>
                      <a:r>
                        <a:rPr lang="en-US" sz="1000" dirty="0">
                          <a:effectLst/>
                        </a:rPr>
                        <a:t>Hg</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tc>
                <a:extLst>
                  <a:ext uri="{0D108BD9-81ED-4DB2-BD59-A6C34878D82A}">
                    <a16:rowId xmlns:a16="http://schemas.microsoft.com/office/drawing/2014/main" val="1686993564"/>
                  </a:ext>
                </a:extLst>
              </a:tr>
              <a:tr h="165908">
                <a:tc>
                  <a:txBody>
                    <a:bodyPr/>
                    <a:lstStyle/>
                    <a:p>
                      <a:pPr marL="0" marR="0" algn="ctr">
                        <a:lnSpc>
                          <a:spcPts val="1300"/>
                        </a:lnSpc>
                        <a:spcBef>
                          <a:spcPts val="0"/>
                        </a:spcBef>
                        <a:spcAft>
                          <a:spcPts val="0"/>
                        </a:spcAft>
                      </a:pPr>
                      <a:r>
                        <a:rPr lang="en-US" sz="1000">
                          <a:effectLst/>
                        </a:rPr>
                        <a:t>313.155</a:t>
                      </a:r>
                      <a:endParaRPr lang="en-US" sz="100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tc>
                <a:tc>
                  <a:txBody>
                    <a:bodyPr/>
                    <a:lstStyle/>
                    <a:p>
                      <a:pPr marL="0" marR="0" algn="ctr">
                        <a:lnSpc>
                          <a:spcPts val="1300"/>
                        </a:lnSpc>
                        <a:spcBef>
                          <a:spcPts val="0"/>
                        </a:spcBef>
                        <a:spcAft>
                          <a:spcPts val="0"/>
                        </a:spcAft>
                      </a:pPr>
                      <a:r>
                        <a:rPr lang="en-US" sz="1000" dirty="0">
                          <a:effectLst/>
                        </a:rPr>
                        <a:t>0</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tc>
                <a:tc>
                  <a:txBody>
                    <a:bodyPr/>
                    <a:lstStyle/>
                    <a:p>
                      <a:pPr marL="0" marR="0" algn="ctr">
                        <a:lnSpc>
                          <a:spcPts val="1300"/>
                        </a:lnSpc>
                        <a:spcBef>
                          <a:spcPts val="0"/>
                        </a:spcBef>
                        <a:spcAft>
                          <a:spcPts val="0"/>
                        </a:spcAft>
                      </a:pPr>
                      <a:r>
                        <a:rPr lang="en-US" sz="1000" dirty="0">
                          <a:effectLst/>
                        </a:rPr>
                        <a:t>Hg</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tc>
                <a:extLst>
                  <a:ext uri="{0D108BD9-81ED-4DB2-BD59-A6C34878D82A}">
                    <a16:rowId xmlns:a16="http://schemas.microsoft.com/office/drawing/2014/main" val="2381718243"/>
                  </a:ext>
                </a:extLst>
              </a:tr>
              <a:tr h="165908">
                <a:tc>
                  <a:txBody>
                    <a:bodyPr/>
                    <a:lstStyle/>
                    <a:p>
                      <a:pPr marL="0" marR="0" algn="ctr">
                        <a:lnSpc>
                          <a:spcPts val="1300"/>
                        </a:lnSpc>
                        <a:spcBef>
                          <a:spcPts val="0"/>
                        </a:spcBef>
                        <a:spcAft>
                          <a:spcPts val="0"/>
                        </a:spcAft>
                      </a:pPr>
                      <a:r>
                        <a:rPr lang="en-US" sz="1000">
                          <a:effectLst/>
                        </a:rPr>
                        <a:t>334.148</a:t>
                      </a:r>
                      <a:endParaRPr lang="en-US" sz="100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tc>
                <a:tc>
                  <a:txBody>
                    <a:bodyPr/>
                    <a:lstStyle/>
                    <a:p>
                      <a:pPr marL="0" marR="0" algn="ctr">
                        <a:lnSpc>
                          <a:spcPts val="1300"/>
                        </a:lnSpc>
                        <a:spcBef>
                          <a:spcPts val="0"/>
                        </a:spcBef>
                        <a:spcAft>
                          <a:spcPts val="0"/>
                        </a:spcAft>
                      </a:pPr>
                      <a:r>
                        <a:rPr lang="en-US" sz="1000" dirty="0">
                          <a:effectLst/>
                        </a:rPr>
                        <a:t>0</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tc>
                <a:tc>
                  <a:txBody>
                    <a:bodyPr/>
                    <a:lstStyle/>
                    <a:p>
                      <a:pPr marL="0" marR="0" algn="ctr">
                        <a:lnSpc>
                          <a:spcPts val="1300"/>
                        </a:lnSpc>
                        <a:spcBef>
                          <a:spcPts val="0"/>
                        </a:spcBef>
                        <a:spcAft>
                          <a:spcPts val="0"/>
                        </a:spcAft>
                      </a:pPr>
                      <a:r>
                        <a:rPr lang="en-US" sz="1000">
                          <a:effectLst/>
                        </a:rPr>
                        <a:t>Hg</a:t>
                      </a:r>
                      <a:endParaRPr lang="en-US" sz="100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tc>
                <a:extLst>
                  <a:ext uri="{0D108BD9-81ED-4DB2-BD59-A6C34878D82A}">
                    <a16:rowId xmlns:a16="http://schemas.microsoft.com/office/drawing/2014/main" val="3138753835"/>
                  </a:ext>
                </a:extLst>
              </a:tr>
              <a:tr h="165908">
                <a:tc>
                  <a:txBody>
                    <a:bodyPr/>
                    <a:lstStyle/>
                    <a:p>
                      <a:pPr marL="0" marR="0" algn="ctr">
                        <a:lnSpc>
                          <a:spcPts val="1300"/>
                        </a:lnSpc>
                        <a:spcBef>
                          <a:spcPts val="0"/>
                        </a:spcBef>
                        <a:spcAft>
                          <a:spcPts val="0"/>
                        </a:spcAft>
                      </a:pPr>
                      <a:r>
                        <a:rPr lang="en-US" sz="1000">
                          <a:effectLst/>
                        </a:rPr>
                        <a:t>365.015</a:t>
                      </a:r>
                      <a:endParaRPr lang="en-US" sz="100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tc>
                <a:tc>
                  <a:txBody>
                    <a:bodyPr/>
                    <a:lstStyle/>
                    <a:p>
                      <a:pPr marL="0" marR="0" algn="ctr">
                        <a:lnSpc>
                          <a:spcPts val="1300"/>
                        </a:lnSpc>
                        <a:spcBef>
                          <a:spcPts val="0"/>
                        </a:spcBef>
                        <a:spcAft>
                          <a:spcPts val="0"/>
                        </a:spcAft>
                      </a:pPr>
                      <a:r>
                        <a:rPr lang="en-US" sz="1000" dirty="0">
                          <a:effectLst/>
                        </a:rPr>
                        <a:t>0</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tc>
                <a:tc>
                  <a:txBody>
                    <a:bodyPr/>
                    <a:lstStyle/>
                    <a:p>
                      <a:pPr marL="0" marR="0" algn="ctr">
                        <a:lnSpc>
                          <a:spcPts val="1300"/>
                        </a:lnSpc>
                        <a:spcBef>
                          <a:spcPts val="0"/>
                        </a:spcBef>
                        <a:spcAft>
                          <a:spcPts val="0"/>
                        </a:spcAft>
                      </a:pPr>
                      <a:r>
                        <a:rPr lang="en-US" sz="1000" dirty="0">
                          <a:effectLst/>
                        </a:rPr>
                        <a:t>Hg</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tc>
                <a:extLst>
                  <a:ext uri="{0D108BD9-81ED-4DB2-BD59-A6C34878D82A}">
                    <a16:rowId xmlns:a16="http://schemas.microsoft.com/office/drawing/2014/main" val="2030022164"/>
                  </a:ext>
                </a:extLst>
              </a:tr>
              <a:tr h="165908">
                <a:tc>
                  <a:txBody>
                    <a:bodyPr/>
                    <a:lstStyle/>
                    <a:p>
                      <a:pPr marL="0" marR="0" algn="ctr">
                        <a:lnSpc>
                          <a:spcPts val="1300"/>
                        </a:lnSpc>
                        <a:spcBef>
                          <a:spcPts val="0"/>
                        </a:spcBef>
                        <a:spcAft>
                          <a:spcPts val="0"/>
                        </a:spcAft>
                      </a:pPr>
                      <a:r>
                        <a:rPr lang="en-US" sz="1000" dirty="0">
                          <a:effectLst/>
                        </a:rPr>
                        <a:t>404.656</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solidFill>
                      <a:srgbClr val="FFC000"/>
                    </a:solidFill>
                  </a:tcPr>
                </a:tc>
                <a:tc>
                  <a:txBody>
                    <a:bodyPr/>
                    <a:lstStyle/>
                    <a:p>
                      <a:pPr marL="0" marR="0" algn="ctr">
                        <a:lnSpc>
                          <a:spcPts val="1300"/>
                        </a:lnSpc>
                        <a:spcBef>
                          <a:spcPts val="0"/>
                        </a:spcBef>
                        <a:spcAft>
                          <a:spcPts val="0"/>
                        </a:spcAft>
                      </a:pPr>
                      <a:r>
                        <a:rPr lang="en-US" sz="1000" dirty="0">
                          <a:effectLst/>
                        </a:rPr>
                        <a:t>2</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solidFill>
                      <a:srgbClr val="FFC000"/>
                    </a:solidFill>
                  </a:tcPr>
                </a:tc>
                <a:tc>
                  <a:txBody>
                    <a:bodyPr/>
                    <a:lstStyle/>
                    <a:p>
                      <a:pPr marL="0" marR="0" algn="ctr">
                        <a:lnSpc>
                          <a:spcPts val="1300"/>
                        </a:lnSpc>
                        <a:spcBef>
                          <a:spcPts val="0"/>
                        </a:spcBef>
                        <a:spcAft>
                          <a:spcPts val="0"/>
                        </a:spcAft>
                      </a:pPr>
                      <a:r>
                        <a:rPr lang="en-US" sz="1000" dirty="0">
                          <a:effectLst/>
                        </a:rPr>
                        <a:t>Hg</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solidFill>
                      <a:srgbClr val="FFC000"/>
                    </a:solidFill>
                  </a:tcPr>
                </a:tc>
                <a:extLst>
                  <a:ext uri="{0D108BD9-81ED-4DB2-BD59-A6C34878D82A}">
                    <a16:rowId xmlns:a16="http://schemas.microsoft.com/office/drawing/2014/main" val="2549246785"/>
                  </a:ext>
                </a:extLst>
              </a:tr>
              <a:tr h="165908">
                <a:tc>
                  <a:txBody>
                    <a:bodyPr/>
                    <a:lstStyle/>
                    <a:p>
                      <a:pPr marL="0" marR="0" algn="ctr">
                        <a:lnSpc>
                          <a:spcPts val="1300"/>
                        </a:lnSpc>
                        <a:spcBef>
                          <a:spcPts val="0"/>
                        </a:spcBef>
                        <a:spcAft>
                          <a:spcPts val="0"/>
                        </a:spcAft>
                      </a:pPr>
                      <a:r>
                        <a:rPr lang="en-US" sz="1000" dirty="0">
                          <a:effectLst/>
                        </a:rPr>
                        <a:t>407.783</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tc>
                <a:tc>
                  <a:txBody>
                    <a:bodyPr/>
                    <a:lstStyle/>
                    <a:p>
                      <a:pPr marL="0" marR="0" algn="ctr">
                        <a:lnSpc>
                          <a:spcPts val="1300"/>
                        </a:lnSpc>
                        <a:spcBef>
                          <a:spcPts val="0"/>
                        </a:spcBef>
                        <a:spcAft>
                          <a:spcPts val="0"/>
                        </a:spcAft>
                      </a:pPr>
                      <a:r>
                        <a:rPr lang="en-US" sz="1000" dirty="0">
                          <a:effectLst/>
                        </a:rPr>
                        <a:t>0</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tc>
                <a:tc>
                  <a:txBody>
                    <a:bodyPr/>
                    <a:lstStyle/>
                    <a:p>
                      <a:pPr marL="0" marR="0" algn="ctr">
                        <a:lnSpc>
                          <a:spcPts val="1300"/>
                        </a:lnSpc>
                        <a:spcBef>
                          <a:spcPts val="0"/>
                        </a:spcBef>
                        <a:spcAft>
                          <a:spcPts val="0"/>
                        </a:spcAft>
                      </a:pPr>
                      <a:r>
                        <a:rPr lang="en-US" sz="1000" dirty="0">
                          <a:effectLst/>
                        </a:rPr>
                        <a:t>Hg</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tc>
                <a:extLst>
                  <a:ext uri="{0D108BD9-81ED-4DB2-BD59-A6C34878D82A}">
                    <a16:rowId xmlns:a16="http://schemas.microsoft.com/office/drawing/2014/main" val="2202770863"/>
                  </a:ext>
                </a:extLst>
              </a:tr>
              <a:tr h="165908">
                <a:tc>
                  <a:txBody>
                    <a:bodyPr/>
                    <a:lstStyle/>
                    <a:p>
                      <a:pPr marL="0" marR="0" algn="ctr">
                        <a:lnSpc>
                          <a:spcPts val="1300"/>
                        </a:lnSpc>
                        <a:spcBef>
                          <a:spcPts val="0"/>
                        </a:spcBef>
                        <a:spcAft>
                          <a:spcPts val="0"/>
                        </a:spcAft>
                      </a:pPr>
                      <a:r>
                        <a:rPr lang="en-US" sz="1000" dirty="0">
                          <a:effectLst/>
                        </a:rPr>
                        <a:t>435.833</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solidFill>
                      <a:srgbClr val="FFFF00"/>
                    </a:solidFill>
                  </a:tcPr>
                </a:tc>
                <a:tc>
                  <a:txBody>
                    <a:bodyPr/>
                    <a:lstStyle/>
                    <a:p>
                      <a:pPr marL="0" marR="0" algn="ctr">
                        <a:lnSpc>
                          <a:spcPts val="1300"/>
                        </a:lnSpc>
                        <a:spcBef>
                          <a:spcPts val="0"/>
                        </a:spcBef>
                        <a:spcAft>
                          <a:spcPts val="0"/>
                        </a:spcAft>
                      </a:pPr>
                      <a:r>
                        <a:rPr lang="en-US" sz="1000" dirty="0">
                          <a:effectLst/>
                        </a:rPr>
                        <a:t>3</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solidFill>
                      <a:srgbClr val="FFFF00"/>
                    </a:solidFill>
                  </a:tcPr>
                </a:tc>
                <a:tc>
                  <a:txBody>
                    <a:bodyPr/>
                    <a:lstStyle/>
                    <a:p>
                      <a:pPr marL="0" marR="0" algn="ctr">
                        <a:lnSpc>
                          <a:spcPts val="1300"/>
                        </a:lnSpc>
                        <a:spcBef>
                          <a:spcPts val="0"/>
                        </a:spcBef>
                        <a:spcAft>
                          <a:spcPts val="0"/>
                        </a:spcAft>
                      </a:pPr>
                      <a:r>
                        <a:rPr lang="en-US" sz="1000" dirty="0">
                          <a:effectLst/>
                        </a:rPr>
                        <a:t>Hg</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solidFill>
                      <a:srgbClr val="FFFF00"/>
                    </a:solidFill>
                  </a:tcPr>
                </a:tc>
                <a:extLst>
                  <a:ext uri="{0D108BD9-81ED-4DB2-BD59-A6C34878D82A}">
                    <a16:rowId xmlns:a16="http://schemas.microsoft.com/office/drawing/2014/main" val="450589079"/>
                  </a:ext>
                </a:extLst>
              </a:tr>
              <a:tr h="165908">
                <a:tc>
                  <a:txBody>
                    <a:bodyPr/>
                    <a:lstStyle/>
                    <a:p>
                      <a:pPr marL="0" marR="0" algn="ctr">
                        <a:lnSpc>
                          <a:spcPts val="1300"/>
                        </a:lnSpc>
                        <a:spcBef>
                          <a:spcPts val="0"/>
                        </a:spcBef>
                        <a:spcAft>
                          <a:spcPts val="0"/>
                        </a:spcAft>
                      </a:pPr>
                      <a:r>
                        <a:rPr lang="en-US" sz="1000" dirty="0">
                          <a:effectLst/>
                        </a:rPr>
                        <a:t>546.074</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solidFill>
                      <a:srgbClr val="FFFF00"/>
                    </a:solidFill>
                  </a:tcPr>
                </a:tc>
                <a:tc>
                  <a:txBody>
                    <a:bodyPr/>
                    <a:lstStyle/>
                    <a:p>
                      <a:pPr marL="0" marR="0" algn="ctr">
                        <a:lnSpc>
                          <a:spcPts val="1300"/>
                        </a:lnSpc>
                        <a:spcBef>
                          <a:spcPts val="0"/>
                        </a:spcBef>
                        <a:spcAft>
                          <a:spcPts val="0"/>
                        </a:spcAft>
                      </a:pPr>
                      <a:r>
                        <a:rPr lang="en-US" sz="1000" dirty="0">
                          <a:effectLst/>
                        </a:rPr>
                        <a:t>3</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solidFill>
                      <a:srgbClr val="FFFF00"/>
                    </a:solidFill>
                  </a:tcPr>
                </a:tc>
                <a:tc>
                  <a:txBody>
                    <a:bodyPr/>
                    <a:lstStyle/>
                    <a:p>
                      <a:pPr marL="0" marR="0" algn="ctr">
                        <a:lnSpc>
                          <a:spcPts val="1300"/>
                        </a:lnSpc>
                        <a:spcBef>
                          <a:spcPts val="0"/>
                        </a:spcBef>
                        <a:spcAft>
                          <a:spcPts val="0"/>
                        </a:spcAft>
                      </a:pPr>
                      <a:r>
                        <a:rPr lang="en-US" sz="1000" dirty="0">
                          <a:effectLst/>
                        </a:rPr>
                        <a:t>Hg</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solidFill>
                      <a:srgbClr val="FFFF00"/>
                    </a:solidFill>
                  </a:tcPr>
                </a:tc>
                <a:extLst>
                  <a:ext uri="{0D108BD9-81ED-4DB2-BD59-A6C34878D82A}">
                    <a16:rowId xmlns:a16="http://schemas.microsoft.com/office/drawing/2014/main" val="3329519772"/>
                  </a:ext>
                </a:extLst>
              </a:tr>
              <a:tr h="165908">
                <a:tc>
                  <a:txBody>
                    <a:bodyPr/>
                    <a:lstStyle/>
                    <a:p>
                      <a:pPr marL="0" marR="0" algn="ctr">
                        <a:lnSpc>
                          <a:spcPts val="1300"/>
                        </a:lnSpc>
                        <a:spcBef>
                          <a:spcPts val="0"/>
                        </a:spcBef>
                        <a:spcAft>
                          <a:spcPts val="0"/>
                        </a:spcAft>
                      </a:pPr>
                      <a:r>
                        <a:rPr lang="en-US" sz="1000" dirty="0">
                          <a:effectLst/>
                        </a:rPr>
                        <a:t>576.960</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solidFill>
                      <a:srgbClr val="FFC000"/>
                    </a:solidFill>
                  </a:tcPr>
                </a:tc>
                <a:tc>
                  <a:txBody>
                    <a:bodyPr/>
                    <a:lstStyle/>
                    <a:p>
                      <a:pPr marL="0" marR="0" algn="ctr">
                        <a:lnSpc>
                          <a:spcPts val="1300"/>
                        </a:lnSpc>
                        <a:spcBef>
                          <a:spcPts val="0"/>
                        </a:spcBef>
                        <a:spcAft>
                          <a:spcPts val="0"/>
                        </a:spcAft>
                      </a:pPr>
                      <a:r>
                        <a:rPr lang="en-US" sz="1000" dirty="0">
                          <a:effectLst/>
                        </a:rPr>
                        <a:t>2</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solidFill>
                      <a:srgbClr val="FFC000"/>
                    </a:solidFill>
                  </a:tcPr>
                </a:tc>
                <a:tc>
                  <a:txBody>
                    <a:bodyPr/>
                    <a:lstStyle/>
                    <a:p>
                      <a:pPr marL="0" marR="0" algn="ctr">
                        <a:lnSpc>
                          <a:spcPts val="1300"/>
                        </a:lnSpc>
                        <a:spcBef>
                          <a:spcPts val="0"/>
                        </a:spcBef>
                        <a:spcAft>
                          <a:spcPts val="0"/>
                        </a:spcAft>
                      </a:pPr>
                      <a:r>
                        <a:rPr lang="en-US" sz="1000" dirty="0">
                          <a:effectLst/>
                        </a:rPr>
                        <a:t>Hg</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solidFill>
                      <a:srgbClr val="FFC000"/>
                    </a:solidFill>
                  </a:tcPr>
                </a:tc>
                <a:extLst>
                  <a:ext uri="{0D108BD9-81ED-4DB2-BD59-A6C34878D82A}">
                    <a16:rowId xmlns:a16="http://schemas.microsoft.com/office/drawing/2014/main" val="3128617921"/>
                  </a:ext>
                </a:extLst>
              </a:tr>
              <a:tr h="165908">
                <a:tc>
                  <a:txBody>
                    <a:bodyPr/>
                    <a:lstStyle/>
                    <a:p>
                      <a:pPr marL="0" marR="0" algn="ctr">
                        <a:lnSpc>
                          <a:spcPts val="1300"/>
                        </a:lnSpc>
                        <a:spcBef>
                          <a:spcPts val="0"/>
                        </a:spcBef>
                        <a:spcAft>
                          <a:spcPts val="0"/>
                        </a:spcAft>
                      </a:pPr>
                      <a:r>
                        <a:rPr lang="en-US" sz="1000">
                          <a:effectLst/>
                        </a:rPr>
                        <a:t>579.066</a:t>
                      </a:r>
                      <a:endParaRPr lang="en-US" sz="100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solidFill>
                      <a:srgbClr val="FFC000"/>
                    </a:solidFill>
                  </a:tcPr>
                </a:tc>
                <a:tc>
                  <a:txBody>
                    <a:bodyPr/>
                    <a:lstStyle/>
                    <a:p>
                      <a:pPr marL="0" marR="0" algn="ctr">
                        <a:lnSpc>
                          <a:spcPts val="1300"/>
                        </a:lnSpc>
                        <a:spcBef>
                          <a:spcPts val="0"/>
                        </a:spcBef>
                        <a:spcAft>
                          <a:spcPts val="0"/>
                        </a:spcAft>
                      </a:pPr>
                      <a:r>
                        <a:rPr lang="en-US" sz="1000" dirty="0">
                          <a:effectLst/>
                        </a:rPr>
                        <a:t>2</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solidFill>
                      <a:srgbClr val="FFC000"/>
                    </a:solidFill>
                  </a:tcPr>
                </a:tc>
                <a:tc>
                  <a:txBody>
                    <a:bodyPr/>
                    <a:lstStyle/>
                    <a:p>
                      <a:pPr marL="0" marR="0" algn="ctr">
                        <a:lnSpc>
                          <a:spcPts val="1300"/>
                        </a:lnSpc>
                        <a:spcBef>
                          <a:spcPts val="0"/>
                        </a:spcBef>
                        <a:spcAft>
                          <a:spcPts val="0"/>
                        </a:spcAft>
                      </a:pPr>
                      <a:r>
                        <a:rPr lang="en-US" sz="1000" dirty="0">
                          <a:effectLst/>
                        </a:rPr>
                        <a:t>Hg</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solidFill>
                      <a:srgbClr val="FFC000"/>
                    </a:solidFill>
                  </a:tcPr>
                </a:tc>
                <a:extLst>
                  <a:ext uri="{0D108BD9-81ED-4DB2-BD59-A6C34878D82A}">
                    <a16:rowId xmlns:a16="http://schemas.microsoft.com/office/drawing/2014/main" val="3492687022"/>
                  </a:ext>
                </a:extLst>
              </a:tr>
              <a:tr h="165908">
                <a:tc>
                  <a:txBody>
                    <a:bodyPr/>
                    <a:lstStyle/>
                    <a:p>
                      <a:pPr marL="0" marR="0" algn="ctr">
                        <a:lnSpc>
                          <a:spcPts val="1300"/>
                        </a:lnSpc>
                        <a:spcBef>
                          <a:spcPts val="0"/>
                        </a:spcBef>
                        <a:spcAft>
                          <a:spcPts val="0"/>
                        </a:spcAft>
                      </a:pPr>
                      <a:r>
                        <a:rPr lang="en-US" sz="1000">
                          <a:effectLst/>
                        </a:rPr>
                        <a:t>696.543</a:t>
                      </a:r>
                      <a:endParaRPr lang="en-US" sz="100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solidFill>
                      <a:srgbClr val="FFC000"/>
                    </a:solidFill>
                  </a:tcPr>
                </a:tc>
                <a:tc>
                  <a:txBody>
                    <a:bodyPr/>
                    <a:lstStyle/>
                    <a:p>
                      <a:pPr marL="0" marR="0" algn="ctr">
                        <a:lnSpc>
                          <a:spcPts val="1300"/>
                        </a:lnSpc>
                        <a:spcBef>
                          <a:spcPts val="0"/>
                        </a:spcBef>
                        <a:spcAft>
                          <a:spcPts val="0"/>
                        </a:spcAft>
                      </a:pPr>
                      <a:r>
                        <a:rPr lang="en-US" sz="1000" dirty="0">
                          <a:effectLst/>
                        </a:rPr>
                        <a:t>2</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solidFill>
                      <a:srgbClr val="FFC000"/>
                    </a:solidFill>
                  </a:tcPr>
                </a:tc>
                <a:tc>
                  <a:txBody>
                    <a:bodyPr/>
                    <a:lstStyle/>
                    <a:p>
                      <a:pPr marL="0" marR="0" algn="ctr">
                        <a:lnSpc>
                          <a:spcPts val="1300"/>
                        </a:lnSpc>
                        <a:spcBef>
                          <a:spcPts val="0"/>
                        </a:spcBef>
                        <a:spcAft>
                          <a:spcPts val="0"/>
                        </a:spcAft>
                      </a:pPr>
                      <a:r>
                        <a:rPr lang="en-US" sz="1000" dirty="0" err="1">
                          <a:effectLst/>
                        </a:rPr>
                        <a:t>Ar</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solidFill>
                      <a:srgbClr val="FFC000"/>
                    </a:solidFill>
                  </a:tcPr>
                </a:tc>
                <a:extLst>
                  <a:ext uri="{0D108BD9-81ED-4DB2-BD59-A6C34878D82A}">
                    <a16:rowId xmlns:a16="http://schemas.microsoft.com/office/drawing/2014/main" val="109501753"/>
                  </a:ext>
                </a:extLst>
              </a:tr>
              <a:tr h="165908">
                <a:tc>
                  <a:txBody>
                    <a:bodyPr/>
                    <a:lstStyle/>
                    <a:p>
                      <a:pPr marL="0" marR="0" algn="ctr">
                        <a:lnSpc>
                          <a:spcPts val="1300"/>
                        </a:lnSpc>
                        <a:spcBef>
                          <a:spcPts val="0"/>
                        </a:spcBef>
                        <a:spcAft>
                          <a:spcPts val="0"/>
                        </a:spcAft>
                      </a:pPr>
                      <a:r>
                        <a:rPr lang="en-US" sz="1000" dirty="0">
                          <a:effectLst/>
                        </a:rPr>
                        <a:t>706.722</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solidFill>
                      <a:srgbClr val="92D050"/>
                    </a:solidFill>
                  </a:tcPr>
                </a:tc>
                <a:tc>
                  <a:txBody>
                    <a:bodyPr/>
                    <a:lstStyle/>
                    <a:p>
                      <a:pPr marL="0" marR="0" algn="ctr">
                        <a:lnSpc>
                          <a:spcPts val="1300"/>
                        </a:lnSpc>
                        <a:spcBef>
                          <a:spcPts val="0"/>
                        </a:spcBef>
                        <a:spcAft>
                          <a:spcPts val="0"/>
                        </a:spcAft>
                      </a:pPr>
                      <a:r>
                        <a:rPr lang="en-US" sz="1000" dirty="0">
                          <a:effectLst/>
                        </a:rPr>
                        <a:t>1</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solidFill>
                      <a:srgbClr val="92D050"/>
                    </a:solidFill>
                  </a:tcPr>
                </a:tc>
                <a:tc>
                  <a:txBody>
                    <a:bodyPr/>
                    <a:lstStyle/>
                    <a:p>
                      <a:pPr marL="0" marR="0" algn="ctr">
                        <a:lnSpc>
                          <a:spcPts val="1300"/>
                        </a:lnSpc>
                        <a:spcBef>
                          <a:spcPts val="0"/>
                        </a:spcBef>
                        <a:spcAft>
                          <a:spcPts val="0"/>
                        </a:spcAft>
                      </a:pPr>
                      <a:r>
                        <a:rPr lang="en-US" sz="1000" dirty="0" err="1">
                          <a:effectLst/>
                        </a:rPr>
                        <a:t>Ar</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solidFill>
                      <a:srgbClr val="92D050"/>
                    </a:solidFill>
                  </a:tcPr>
                </a:tc>
                <a:extLst>
                  <a:ext uri="{0D108BD9-81ED-4DB2-BD59-A6C34878D82A}">
                    <a16:rowId xmlns:a16="http://schemas.microsoft.com/office/drawing/2014/main" val="4220780704"/>
                  </a:ext>
                </a:extLst>
              </a:tr>
              <a:tr h="165908">
                <a:tc>
                  <a:txBody>
                    <a:bodyPr/>
                    <a:lstStyle/>
                    <a:p>
                      <a:pPr marL="0" marR="0" algn="ctr">
                        <a:lnSpc>
                          <a:spcPts val="1300"/>
                        </a:lnSpc>
                        <a:spcBef>
                          <a:spcPts val="0"/>
                        </a:spcBef>
                        <a:spcAft>
                          <a:spcPts val="0"/>
                        </a:spcAft>
                      </a:pPr>
                      <a:r>
                        <a:rPr lang="en-US" sz="1000">
                          <a:effectLst/>
                        </a:rPr>
                        <a:t>714.704</a:t>
                      </a:r>
                      <a:endParaRPr lang="en-US" sz="100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tc>
                <a:tc>
                  <a:txBody>
                    <a:bodyPr/>
                    <a:lstStyle/>
                    <a:p>
                      <a:pPr marL="0" marR="0" algn="ctr">
                        <a:lnSpc>
                          <a:spcPts val="1300"/>
                        </a:lnSpc>
                        <a:spcBef>
                          <a:spcPts val="0"/>
                        </a:spcBef>
                        <a:spcAft>
                          <a:spcPts val="0"/>
                        </a:spcAft>
                      </a:pPr>
                      <a:r>
                        <a:rPr lang="en-US" sz="1000" dirty="0">
                          <a:effectLst/>
                        </a:rPr>
                        <a:t>0</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tc>
                <a:tc>
                  <a:txBody>
                    <a:bodyPr/>
                    <a:lstStyle/>
                    <a:p>
                      <a:pPr marL="0" marR="0" algn="ctr">
                        <a:lnSpc>
                          <a:spcPts val="1300"/>
                        </a:lnSpc>
                        <a:spcBef>
                          <a:spcPts val="0"/>
                        </a:spcBef>
                        <a:spcAft>
                          <a:spcPts val="0"/>
                        </a:spcAft>
                      </a:pPr>
                      <a:r>
                        <a:rPr lang="en-US" sz="1000" dirty="0" err="1">
                          <a:effectLst/>
                        </a:rPr>
                        <a:t>Ar</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tc>
                <a:extLst>
                  <a:ext uri="{0D108BD9-81ED-4DB2-BD59-A6C34878D82A}">
                    <a16:rowId xmlns:a16="http://schemas.microsoft.com/office/drawing/2014/main" val="3338432624"/>
                  </a:ext>
                </a:extLst>
              </a:tr>
              <a:tr h="165908">
                <a:tc>
                  <a:txBody>
                    <a:bodyPr/>
                    <a:lstStyle/>
                    <a:p>
                      <a:pPr marL="0" marR="0" algn="ctr">
                        <a:lnSpc>
                          <a:spcPts val="1300"/>
                        </a:lnSpc>
                        <a:spcBef>
                          <a:spcPts val="0"/>
                        </a:spcBef>
                        <a:spcAft>
                          <a:spcPts val="0"/>
                        </a:spcAft>
                      </a:pPr>
                      <a:r>
                        <a:rPr lang="en-US" sz="1000" dirty="0">
                          <a:effectLst/>
                        </a:rPr>
                        <a:t>727.294</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solidFill>
                      <a:srgbClr val="92D050"/>
                    </a:solidFill>
                  </a:tcPr>
                </a:tc>
                <a:tc>
                  <a:txBody>
                    <a:bodyPr/>
                    <a:lstStyle/>
                    <a:p>
                      <a:pPr marL="0" marR="0" algn="ctr">
                        <a:lnSpc>
                          <a:spcPts val="1300"/>
                        </a:lnSpc>
                        <a:spcBef>
                          <a:spcPts val="0"/>
                        </a:spcBef>
                        <a:spcAft>
                          <a:spcPts val="0"/>
                        </a:spcAft>
                      </a:pPr>
                      <a:r>
                        <a:rPr lang="en-US" sz="1000" dirty="0">
                          <a:effectLst/>
                        </a:rPr>
                        <a:t>1</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solidFill>
                      <a:srgbClr val="92D050"/>
                    </a:solidFill>
                  </a:tcPr>
                </a:tc>
                <a:tc>
                  <a:txBody>
                    <a:bodyPr/>
                    <a:lstStyle/>
                    <a:p>
                      <a:pPr marL="0" marR="0" algn="ctr">
                        <a:lnSpc>
                          <a:spcPts val="1300"/>
                        </a:lnSpc>
                        <a:spcBef>
                          <a:spcPts val="0"/>
                        </a:spcBef>
                        <a:spcAft>
                          <a:spcPts val="0"/>
                        </a:spcAft>
                      </a:pPr>
                      <a:r>
                        <a:rPr lang="en-US" sz="1000" dirty="0" err="1">
                          <a:effectLst/>
                        </a:rPr>
                        <a:t>Ar</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solidFill>
                      <a:srgbClr val="92D050"/>
                    </a:solidFill>
                  </a:tcPr>
                </a:tc>
                <a:extLst>
                  <a:ext uri="{0D108BD9-81ED-4DB2-BD59-A6C34878D82A}">
                    <a16:rowId xmlns:a16="http://schemas.microsoft.com/office/drawing/2014/main" val="31604675"/>
                  </a:ext>
                </a:extLst>
              </a:tr>
              <a:tr h="165908">
                <a:tc>
                  <a:txBody>
                    <a:bodyPr/>
                    <a:lstStyle/>
                    <a:p>
                      <a:pPr marL="0" marR="0" algn="ctr">
                        <a:lnSpc>
                          <a:spcPts val="1300"/>
                        </a:lnSpc>
                        <a:spcBef>
                          <a:spcPts val="0"/>
                        </a:spcBef>
                        <a:spcAft>
                          <a:spcPts val="0"/>
                        </a:spcAft>
                      </a:pPr>
                      <a:r>
                        <a:rPr lang="en-US" sz="1000">
                          <a:effectLst/>
                        </a:rPr>
                        <a:t>738.398</a:t>
                      </a:r>
                      <a:endParaRPr lang="en-US" sz="100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solidFill>
                      <a:srgbClr val="92D050"/>
                    </a:solidFill>
                  </a:tcPr>
                </a:tc>
                <a:tc>
                  <a:txBody>
                    <a:bodyPr/>
                    <a:lstStyle/>
                    <a:p>
                      <a:pPr marL="0" marR="0" algn="ctr">
                        <a:lnSpc>
                          <a:spcPts val="1300"/>
                        </a:lnSpc>
                        <a:spcBef>
                          <a:spcPts val="0"/>
                        </a:spcBef>
                        <a:spcAft>
                          <a:spcPts val="0"/>
                        </a:spcAft>
                      </a:pPr>
                      <a:r>
                        <a:rPr lang="en-US" sz="1000" dirty="0">
                          <a:effectLst/>
                        </a:rPr>
                        <a:t>1</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solidFill>
                      <a:srgbClr val="92D050"/>
                    </a:solidFill>
                  </a:tcPr>
                </a:tc>
                <a:tc>
                  <a:txBody>
                    <a:bodyPr/>
                    <a:lstStyle/>
                    <a:p>
                      <a:pPr marL="0" marR="0" algn="ctr">
                        <a:lnSpc>
                          <a:spcPts val="1300"/>
                        </a:lnSpc>
                        <a:spcBef>
                          <a:spcPts val="0"/>
                        </a:spcBef>
                        <a:spcAft>
                          <a:spcPts val="0"/>
                        </a:spcAft>
                      </a:pPr>
                      <a:r>
                        <a:rPr lang="en-US" sz="1000" dirty="0" err="1">
                          <a:effectLst/>
                        </a:rPr>
                        <a:t>Ar</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solidFill>
                      <a:srgbClr val="92D050"/>
                    </a:solidFill>
                  </a:tcPr>
                </a:tc>
                <a:extLst>
                  <a:ext uri="{0D108BD9-81ED-4DB2-BD59-A6C34878D82A}">
                    <a16:rowId xmlns:a16="http://schemas.microsoft.com/office/drawing/2014/main" val="4209238161"/>
                  </a:ext>
                </a:extLst>
              </a:tr>
              <a:tr h="165908">
                <a:tc>
                  <a:txBody>
                    <a:bodyPr/>
                    <a:lstStyle/>
                    <a:p>
                      <a:pPr marL="0" marR="0" algn="ctr">
                        <a:lnSpc>
                          <a:spcPts val="1300"/>
                        </a:lnSpc>
                        <a:spcBef>
                          <a:spcPts val="0"/>
                        </a:spcBef>
                        <a:spcAft>
                          <a:spcPts val="0"/>
                        </a:spcAft>
                      </a:pPr>
                      <a:r>
                        <a:rPr lang="en-US" sz="1000">
                          <a:effectLst/>
                        </a:rPr>
                        <a:t>750.387</a:t>
                      </a:r>
                      <a:endParaRPr lang="en-US" sz="100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tc>
                <a:tc>
                  <a:txBody>
                    <a:bodyPr/>
                    <a:lstStyle/>
                    <a:p>
                      <a:pPr marL="0" marR="0" algn="ctr">
                        <a:lnSpc>
                          <a:spcPts val="1300"/>
                        </a:lnSpc>
                        <a:spcBef>
                          <a:spcPts val="0"/>
                        </a:spcBef>
                        <a:spcAft>
                          <a:spcPts val="0"/>
                        </a:spcAft>
                      </a:pPr>
                      <a:r>
                        <a:rPr lang="en-US" sz="1000" dirty="0">
                          <a:effectLst/>
                        </a:rPr>
                        <a:t>0</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tc>
                <a:tc>
                  <a:txBody>
                    <a:bodyPr/>
                    <a:lstStyle/>
                    <a:p>
                      <a:pPr marL="0" marR="0" algn="ctr">
                        <a:lnSpc>
                          <a:spcPts val="1300"/>
                        </a:lnSpc>
                        <a:spcBef>
                          <a:spcPts val="0"/>
                        </a:spcBef>
                        <a:spcAft>
                          <a:spcPts val="0"/>
                        </a:spcAft>
                      </a:pPr>
                      <a:r>
                        <a:rPr lang="en-US" sz="1000" dirty="0" err="1">
                          <a:effectLst/>
                        </a:rPr>
                        <a:t>Ar</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tc>
                <a:extLst>
                  <a:ext uri="{0D108BD9-81ED-4DB2-BD59-A6C34878D82A}">
                    <a16:rowId xmlns:a16="http://schemas.microsoft.com/office/drawing/2014/main" val="435933678"/>
                  </a:ext>
                </a:extLst>
              </a:tr>
              <a:tr h="165908">
                <a:tc>
                  <a:txBody>
                    <a:bodyPr/>
                    <a:lstStyle/>
                    <a:p>
                      <a:pPr marL="0" marR="0" algn="ctr">
                        <a:lnSpc>
                          <a:spcPts val="1300"/>
                        </a:lnSpc>
                        <a:spcBef>
                          <a:spcPts val="0"/>
                        </a:spcBef>
                        <a:spcAft>
                          <a:spcPts val="0"/>
                        </a:spcAft>
                      </a:pPr>
                      <a:r>
                        <a:rPr lang="en-US" sz="1000" dirty="0">
                          <a:effectLst/>
                        </a:rPr>
                        <a:t>763.511</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solidFill>
                      <a:srgbClr val="FFC000"/>
                    </a:solidFill>
                  </a:tcPr>
                </a:tc>
                <a:tc>
                  <a:txBody>
                    <a:bodyPr/>
                    <a:lstStyle/>
                    <a:p>
                      <a:pPr marL="0" marR="0" algn="ctr">
                        <a:lnSpc>
                          <a:spcPts val="1300"/>
                        </a:lnSpc>
                        <a:spcBef>
                          <a:spcPts val="0"/>
                        </a:spcBef>
                        <a:spcAft>
                          <a:spcPts val="0"/>
                        </a:spcAft>
                      </a:pPr>
                      <a:r>
                        <a:rPr lang="en-US" sz="1000" dirty="0">
                          <a:effectLst/>
                        </a:rPr>
                        <a:t>2</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solidFill>
                      <a:srgbClr val="FFC000"/>
                    </a:solidFill>
                  </a:tcPr>
                </a:tc>
                <a:tc>
                  <a:txBody>
                    <a:bodyPr/>
                    <a:lstStyle/>
                    <a:p>
                      <a:pPr marL="0" marR="0" algn="ctr">
                        <a:lnSpc>
                          <a:spcPts val="1300"/>
                        </a:lnSpc>
                        <a:spcBef>
                          <a:spcPts val="0"/>
                        </a:spcBef>
                        <a:spcAft>
                          <a:spcPts val="0"/>
                        </a:spcAft>
                      </a:pPr>
                      <a:r>
                        <a:rPr lang="en-US" sz="1000" dirty="0" err="1">
                          <a:effectLst/>
                        </a:rPr>
                        <a:t>Ar</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solidFill>
                      <a:srgbClr val="FFC000"/>
                    </a:solidFill>
                  </a:tcPr>
                </a:tc>
                <a:extLst>
                  <a:ext uri="{0D108BD9-81ED-4DB2-BD59-A6C34878D82A}">
                    <a16:rowId xmlns:a16="http://schemas.microsoft.com/office/drawing/2014/main" val="1160499269"/>
                  </a:ext>
                </a:extLst>
              </a:tr>
              <a:tr h="165908">
                <a:tc>
                  <a:txBody>
                    <a:bodyPr/>
                    <a:lstStyle/>
                    <a:p>
                      <a:pPr marL="0" marR="0" algn="ctr">
                        <a:lnSpc>
                          <a:spcPts val="1300"/>
                        </a:lnSpc>
                        <a:spcBef>
                          <a:spcPts val="0"/>
                        </a:spcBef>
                        <a:spcAft>
                          <a:spcPts val="0"/>
                        </a:spcAft>
                      </a:pPr>
                      <a:r>
                        <a:rPr lang="en-US" sz="1000">
                          <a:effectLst/>
                        </a:rPr>
                        <a:t>772.376</a:t>
                      </a:r>
                      <a:endParaRPr lang="en-US" sz="100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tc>
                <a:tc>
                  <a:txBody>
                    <a:bodyPr/>
                    <a:lstStyle/>
                    <a:p>
                      <a:pPr marL="0" marR="0" algn="ctr">
                        <a:lnSpc>
                          <a:spcPts val="1300"/>
                        </a:lnSpc>
                        <a:spcBef>
                          <a:spcPts val="0"/>
                        </a:spcBef>
                        <a:spcAft>
                          <a:spcPts val="0"/>
                        </a:spcAft>
                      </a:pPr>
                      <a:r>
                        <a:rPr lang="en-US" sz="1000" dirty="0">
                          <a:effectLst/>
                        </a:rPr>
                        <a:t>0</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tc>
                <a:tc>
                  <a:txBody>
                    <a:bodyPr/>
                    <a:lstStyle/>
                    <a:p>
                      <a:pPr marL="0" marR="0" algn="ctr">
                        <a:lnSpc>
                          <a:spcPts val="1300"/>
                        </a:lnSpc>
                        <a:spcBef>
                          <a:spcPts val="0"/>
                        </a:spcBef>
                        <a:spcAft>
                          <a:spcPts val="0"/>
                        </a:spcAft>
                      </a:pPr>
                      <a:r>
                        <a:rPr lang="en-US" sz="1000" dirty="0" err="1">
                          <a:effectLst/>
                        </a:rPr>
                        <a:t>Ar</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tc>
                <a:extLst>
                  <a:ext uri="{0D108BD9-81ED-4DB2-BD59-A6C34878D82A}">
                    <a16:rowId xmlns:a16="http://schemas.microsoft.com/office/drawing/2014/main" val="3088937072"/>
                  </a:ext>
                </a:extLst>
              </a:tr>
              <a:tr h="165908">
                <a:tc>
                  <a:txBody>
                    <a:bodyPr/>
                    <a:lstStyle/>
                    <a:p>
                      <a:pPr marL="0" marR="0" algn="ctr">
                        <a:lnSpc>
                          <a:spcPts val="1300"/>
                        </a:lnSpc>
                        <a:spcBef>
                          <a:spcPts val="0"/>
                        </a:spcBef>
                        <a:spcAft>
                          <a:spcPts val="0"/>
                        </a:spcAft>
                      </a:pPr>
                      <a:r>
                        <a:rPr lang="en-US" sz="1000" dirty="0">
                          <a:effectLst/>
                        </a:rPr>
                        <a:t>794.818</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solidFill>
                      <a:srgbClr val="92D050"/>
                    </a:solidFill>
                  </a:tcPr>
                </a:tc>
                <a:tc>
                  <a:txBody>
                    <a:bodyPr/>
                    <a:lstStyle/>
                    <a:p>
                      <a:pPr marL="0" marR="0" algn="ctr">
                        <a:lnSpc>
                          <a:spcPts val="1300"/>
                        </a:lnSpc>
                        <a:spcBef>
                          <a:spcPts val="0"/>
                        </a:spcBef>
                        <a:spcAft>
                          <a:spcPts val="0"/>
                        </a:spcAft>
                      </a:pPr>
                      <a:r>
                        <a:rPr lang="en-US" sz="1000" dirty="0">
                          <a:effectLst/>
                        </a:rPr>
                        <a:t>1</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solidFill>
                      <a:srgbClr val="92D050"/>
                    </a:solidFill>
                  </a:tcPr>
                </a:tc>
                <a:tc>
                  <a:txBody>
                    <a:bodyPr/>
                    <a:lstStyle/>
                    <a:p>
                      <a:pPr marL="0" marR="0" algn="ctr">
                        <a:lnSpc>
                          <a:spcPts val="1300"/>
                        </a:lnSpc>
                        <a:spcBef>
                          <a:spcPts val="0"/>
                        </a:spcBef>
                        <a:spcAft>
                          <a:spcPts val="0"/>
                        </a:spcAft>
                      </a:pPr>
                      <a:r>
                        <a:rPr lang="en-US" sz="1000" dirty="0" err="1">
                          <a:effectLst/>
                        </a:rPr>
                        <a:t>Ar</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solidFill>
                      <a:srgbClr val="92D050"/>
                    </a:solidFill>
                  </a:tcPr>
                </a:tc>
                <a:extLst>
                  <a:ext uri="{0D108BD9-81ED-4DB2-BD59-A6C34878D82A}">
                    <a16:rowId xmlns:a16="http://schemas.microsoft.com/office/drawing/2014/main" val="349912973"/>
                  </a:ext>
                </a:extLst>
              </a:tr>
              <a:tr h="165908">
                <a:tc>
                  <a:txBody>
                    <a:bodyPr/>
                    <a:lstStyle/>
                    <a:p>
                      <a:pPr marL="0" marR="0" algn="ctr">
                        <a:lnSpc>
                          <a:spcPts val="1300"/>
                        </a:lnSpc>
                        <a:spcBef>
                          <a:spcPts val="0"/>
                        </a:spcBef>
                        <a:spcAft>
                          <a:spcPts val="0"/>
                        </a:spcAft>
                      </a:pPr>
                      <a:r>
                        <a:rPr lang="en-US" sz="1000">
                          <a:effectLst/>
                        </a:rPr>
                        <a:t>800.616</a:t>
                      </a:r>
                      <a:endParaRPr lang="en-US" sz="100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tc>
                <a:tc>
                  <a:txBody>
                    <a:bodyPr/>
                    <a:lstStyle/>
                    <a:p>
                      <a:pPr marL="0" marR="0" algn="ctr">
                        <a:lnSpc>
                          <a:spcPts val="1300"/>
                        </a:lnSpc>
                        <a:spcBef>
                          <a:spcPts val="0"/>
                        </a:spcBef>
                        <a:spcAft>
                          <a:spcPts val="0"/>
                        </a:spcAft>
                      </a:pPr>
                      <a:r>
                        <a:rPr lang="en-US" sz="1000" dirty="0">
                          <a:effectLst/>
                        </a:rPr>
                        <a:t>0</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tc>
                <a:tc>
                  <a:txBody>
                    <a:bodyPr/>
                    <a:lstStyle/>
                    <a:p>
                      <a:pPr marL="0" marR="0" algn="ctr">
                        <a:lnSpc>
                          <a:spcPts val="1300"/>
                        </a:lnSpc>
                        <a:spcBef>
                          <a:spcPts val="0"/>
                        </a:spcBef>
                        <a:spcAft>
                          <a:spcPts val="0"/>
                        </a:spcAft>
                      </a:pPr>
                      <a:r>
                        <a:rPr lang="en-US" sz="1000" dirty="0" err="1">
                          <a:effectLst/>
                        </a:rPr>
                        <a:t>Ar</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tc>
                <a:extLst>
                  <a:ext uri="{0D108BD9-81ED-4DB2-BD59-A6C34878D82A}">
                    <a16:rowId xmlns:a16="http://schemas.microsoft.com/office/drawing/2014/main" val="3419643149"/>
                  </a:ext>
                </a:extLst>
              </a:tr>
              <a:tr h="165908">
                <a:tc>
                  <a:txBody>
                    <a:bodyPr/>
                    <a:lstStyle/>
                    <a:p>
                      <a:pPr marL="0" marR="0" algn="ctr">
                        <a:lnSpc>
                          <a:spcPts val="1300"/>
                        </a:lnSpc>
                        <a:spcBef>
                          <a:spcPts val="0"/>
                        </a:spcBef>
                        <a:spcAft>
                          <a:spcPts val="0"/>
                        </a:spcAft>
                      </a:pPr>
                      <a:r>
                        <a:rPr lang="en-US" sz="1000">
                          <a:effectLst/>
                        </a:rPr>
                        <a:t>811.531</a:t>
                      </a:r>
                      <a:endParaRPr lang="en-US" sz="100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tc>
                <a:tc>
                  <a:txBody>
                    <a:bodyPr/>
                    <a:lstStyle/>
                    <a:p>
                      <a:pPr marL="0" marR="0" algn="ctr">
                        <a:lnSpc>
                          <a:spcPts val="1300"/>
                        </a:lnSpc>
                        <a:spcBef>
                          <a:spcPts val="0"/>
                        </a:spcBef>
                        <a:spcAft>
                          <a:spcPts val="0"/>
                        </a:spcAft>
                      </a:pPr>
                      <a:r>
                        <a:rPr lang="en-US" sz="1000" dirty="0">
                          <a:effectLst/>
                        </a:rPr>
                        <a:t>0</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tc>
                <a:tc>
                  <a:txBody>
                    <a:bodyPr/>
                    <a:lstStyle/>
                    <a:p>
                      <a:pPr marL="0" marR="0" algn="ctr">
                        <a:lnSpc>
                          <a:spcPts val="1300"/>
                        </a:lnSpc>
                        <a:spcBef>
                          <a:spcPts val="0"/>
                        </a:spcBef>
                        <a:spcAft>
                          <a:spcPts val="0"/>
                        </a:spcAft>
                      </a:pPr>
                      <a:r>
                        <a:rPr lang="en-US" sz="1000" dirty="0" err="1">
                          <a:effectLst/>
                        </a:rPr>
                        <a:t>Ar</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tc>
                <a:extLst>
                  <a:ext uri="{0D108BD9-81ED-4DB2-BD59-A6C34878D82A}">
                    <a16:rowId xmlns:a16="http://schemas.microsoft.com/office/drawing/2014/main" val="1337851385"/>
                  </a:ext>
                </a:extLst>
              </a:tr>
              <a:tr h="165908">
                <a:tc>
                  <a:txBody>
                    <a:bodyPr/>
                    <a:lstStyle/>
                    <a:p>
                      <a:pPr marL="0" marR="0" algn="ctr">
                        <a:lnSpc>
                          <a:spcPts val="1300"/>
                        </a:lnSpc>
                        <a:spcBef>
                          <a:spcPts val="0"/>
                        </a:spcBef>
                        <a:spcAft>
                          <a:spcPts val="0"/>
                        </a:spcAft>
                      </a:pPr>
                      <a:r>
                        <a:rPr lang="en-US" sz="1000" dirty="0">
                          <a:effectLst/>
                        </a:rPr>
                        <a:t>826.452</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solidFill>
                      <a:srgbClr val="FFC000"/>
                    </a:solidFill>
                  </a:tcPr>
                </a:tc>
                <a:tc>
                  <a:txBody>
                    <a:bodyPr/>
                    <a:lstStyle/>
                    <a:p>
                      <a:pPr marL="0" marR="0" algn="ctr">
                        <a:lnSpc>
                          <a:spcPts val="1300"/>
                        </a:lnSpc>
                        <a:spcBef>
                          <a:spcPts val="0"/>
                        </a:spcBef>
                        <a:spcAft>
                          <a:spcPts val="0"/>
                        </a:spcAft>
                      </a:pPr>
                      <a:r>
                        <a:rPr lang="en-US" sz="1000" dirty="0">
                          <a:effectLst/>
                        </a:rPr>
                        <a:t>2</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solidFill>
                      <a:srgbClr val="FFC000"/>
                    </a:solidFill>
                  </a:tcPr>
                </a:tc>
                <a:tc>
                  <a:txBody>
                    <a:bodyPr/>
                    <a:lstStyle/>
                    <a:p>
                      <a:pPr marL="0" marR="0" algn="ctr">
                        <a:lnSpc>
                          <a:spcPts val="1300"/>
                        </a:lnSpc>
                        <a:spcBef>
                          <a:spcPts val="0"/>
                        </a:spcBef>
                        <a:spcAft>
                          <a:spcPts val="0"/>
                        </a:spcAft>
                      </a:pPr>
                      <a:r>
                        <a:rPr lang="en-US" sz="1000" dirty="0" err="1">
                          <a:effectLst/>
                        </a:rPr>
                        <a:t>Ar</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solidFill>
                      <a:srgbClr val="FFC000"/>
                    </a:solidFill>
                  </a:tcPr>
                </a:tc>
                <a:extLst>
                  <a:ext uri="{0D108BD9-81ED-4DB2-BD59-A6C34878D82A}">
                    <a16:rowId xmlns:a16="http://schemas.microsoft.com/office/drawing/2014/main" val="3056464645"/>
                  </a:ext>
                </a:extLst>
              </a:tr>
              <a:tr h="165908">
                <a:tc>
                  <a:txBody>
                    <a:bodyPr/>
                    <a:lstStyle/>
                    <a:p>
                      <a:pPr marL="0" marR="0" algn="ctr">
                        <a:lnSpc>
                          <a:spcPts val="1300"/>
                        </a:lnSpc>
                        <a:spcBef>
                          <a:spcPts val="0"/>
                        </a:spcBef>
                        <a:spcAft>
                          <a:spcPts val="0"/>
                        </a:spcAft>
                      </a:pPr>
                      <a:r>
                        <a:rPr lang="en-US" sz="1000">
                          <a:effectLst/>
                        </a:rPr>
                        <a:t>842.465</a:t>
                      </a:r>
                      <a:endParaRPr lang="en-US" sz="100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tc>
                <a:tc>
                  <a:txBody>
                    <a:bodyPr/>
                    <a:lstStyle/>
                    <a:p>
                      <a:pPr marL="0" marR="0" algn="ctr">
                        <a:lnSpc>
                          <a:spcPts val="1300"/>
                        </a:lnSpc>
                        <a:spcBef>
                          <a:spcPts val="0"/>
                        </a:spcBef>
                        <a:spcAft>
                          <a:spcPts val="0"/>
                        </a:spcAft>
                      </a:pPr>
                      <a:r>
                        <a:rPr lang="en-US" sz="1000">
                          <a:effectLst/>
                        </a:rPr>
                        <a:t>0</a:t>
                      </a:r>
                      <a:endParaRPr lang="en-US" sz="100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tc>
                <a:tc>
                  <a:txBody>
                    <a:bodyPr/>
                    <a:lstStyle/>
                    <a:p>
                      <a:pPr marL="0" marR="0" algn="ctr">
                        <a:lnSpc>
                          <a:spcPts val="1300"/>
                        </a:lnSpc>
                        <a:spcBef>
                          <a:spcPts val="0"/>
                        </a:spcBef>
                        <a:spcAft>
                          <a:spcPts val="0"/>
                        </a:spcAft>
                      </a:pPr>
                      <a:r>
                        <a:rPr lang="en-US" sz="1000" dirty="0" err="1">
                          <a:effectLst/>
                        </a:rPr>
                        <a:t>Ar</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tc>
                <a:extLst>
                  <a:ext uri="{0D108BD9-81ED-4DB2-BD59-A6C34878D82A}">
                    <a16:rowId xmlns:a16="http://schemas.microsoft.com/office/drawing/2014/main" val="1087142489"/>
                  </a:ext>
                </a:extLst>
              </a:tr>
              <a:tr h="165908">
                <a:tc>
                  <a:txBody>
                    <a:bodyPr/>
                    <a:lstStyle/>
                    <a:p>
                      <a:pPr marL="0" marR="0" algn="ctr">
                        <a:lnSpc>
                          <a:spcPts val="1300"/>
                        </a:lnSpc>
                        <a:spcBef>
                          <a:spcPts val="0"/>
                        </a:spcBef>
                        <a:spcAft>
                          <a:spcPts val="0"/>
                        </a:spcAft>
                      </a:pPr>
                      <a:r>
                        <a:rPr lang="en-US" sz="1000" dirty="0">
                          <a:effectLst/>
                        </a:rPr>
                        <a:t>852.144</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solidFill>
                      <a:srgbClr val="92D050"/>
                    </a:solidFill>
                  </a:tcPr>
                </a:tc>
                <a:tc>
                  <a:txBody>
                    <a:bodyPr/>
                    <a:lstStyle/>
                    <a:p>
                      <a:pPr marL="0" marR="0" algn="ctr">
                        <a:lnSpc>
                          <a:spcPts val="1300"/>
                        </a:lnSpc>
                        <a:spcBef>
                          <a:spcPts val="0"/>
                        </a:spcBef>
                        <a:spcAft>
                          <a:spcPts val="0"/>
                        </a:spcAft>
                      </a:pPr>
                      <a:r>
                        <a:rPr lang="en-US" sz="1000" dirty="0">
                          <a:effectLst/>
                        </a:rPr>
                        <a:t>1</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solidFill>
                      <a:srgbClr val="92D050"/>
                    </a:solidFill>
                  </a:tcPr>
                </a:tc>
                <a:tc>
                  <a:txBody>
                    <a:bodyPr/>
                    <a:lstStyle/>
                    <a:p>
                      <a:pPr marL="0" marR="0" algn="ctr">
                        <a:lnSpc>
                          <a:spcPts val="1300"/>
                        </a:lnSpc>
                        <a:spcBef>
                          <a:spcPts val="0"/>
                        </a:spcBef>
                        <a:spcAft>
                          <a:spcPts val="0"/>
                        </a:spcAft>
                      </a:pPr>
                      <a:r>
                        <a:rPr lang="en-US" sz="1000" dirty="0" err="1">
                          <a:effectLst/>
                        </a:rPr>
                        <a:t>Ar</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solidFill>
                      <a:srgbClr val="92D050"/>
                    </a:solidFill>
                  </a:tcPr>
                </a:tc>
                <a:extLst>
                  <a:ext uri="{0D108BD9-81ED-4DB2-BD59-A6C34878D82A}">
                    <a16:rowId xmlns:a16="http://schemas.microsoft.com/office/drawing/2014/main" val="627332744"/>
                  </a:ext>
                </a:extLst>
              </a:tr>
              <a:tr h="165908">
                <a:tc>
                  <a:txBody>
                    <a:bodyPr/>
                    <a:lstStyle/>
                    <a:p>
                      <a:pPr marL="0" marR="0" algn="ctr">
                        <a:lnSpc>
                          <a:spcPts val="1300"/>
                        </a:lnSpc>
                        <a:spcBef>
                          <a:spcPts val="0"/>
                        </a:spcBef>
                        <a:spcAft>
                          <a:spcPts val="0"/>
                        </a:spcAft>
                      </a:pPr>
                      <a:r>
                        <a:rPr lang="en-US" sz="1000">
                          <a:effectLst/>
                        </a:rPr>
                        <a:t>866.794</a:t>
                      </a:r>
                      <a:endParaRPr lang="en-US" sz="100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tc>
                <a:tc>
                  <a:txBody>
                    <a:bodyPr/>
                    <a:lstStyle/>
                    <a:p>
                      <a:pPr marL="0" marR="0" algn="ctr">
                        <a:lnSpc>
                          <a:spcPts val="1300"/>
                        </a:lnSpc>
                        <a:spcBef>
                          <a:spcPts val="0"/>
                        </a:spcBef>
                        <a:spcAft>
                          <a:spcPts val="0"/>
                        </a:spcAft>
                      </a:pPr>
                      <a:r>
                        <a:rPr lang="en-US" sz="1000" dirty="0">
                          <a:effectLst/>
                        </a:rPr>
                        <a:t>0</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tc>
                <a:tc>
                  <a:txBody>
                    <a:bodyPr/>
                    <a:lstStyle/>
                    <a:p>
                      <a:pPr marL="0" marR="0" algn="ctr">
                        <a:lnSpc>
                          <a:spcPts val="1300"/>
                        </a:lnSpc>
                        <a:spcBef>
                          <a:spcPts val="0"/>
                        </a:spcBef>
                        <a:spcAft>
                          <a:spcPts val="0"/>
                        </a:spcAft>
                      </a:pPr>
                      <a:r>
                        <a:rPr lang="en-US" sz="1000" dirty="0" err="1">
                          <a:effectLst/>
                        </a:rPr>
                        <a:t>Ar</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tc>
                <a:extLst>
                  <a:ext uri="{0D108BD9-81ED-4DB2-BD59-A6C34878D82A}">
                    <a16:rowId xmlns:a16="http://schemas.microsoft.com/office/drawing/2014/main" val="18124303"/>
                  </a:ext>
                </a:extLst>
              </a:tr>
              <a:tr h="165908">
                <a:tc>
                  <a:txBody>
                    <a:bodyPr/>
                    <a:lstStyle/>
                    <a:p>
                      <a:pPr marL="0" marR="0" algn="ctr">
                        <a:lnSpc>
                          <a:spcPts val="1300"/>
                        </a:lnSpc>
                        <a:spcBef>
                          <a:spcPts val="0"/>
                        </a:spcBef>
                        <a:spcAft>
                          <a:spcPts val="0"/>
                        </a:spcAft>
                      </a:pPr>
                      <a:r>
                        <a:rPr lang="en-US" sz="1000" dirty="0">
                          <a:effectLst/>
                        </a:rPr>
                        <a:t>912.297</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solidFill>
                      <a:srgbClr val="FFC000"/>
                    </a:solidFill>
                  </a:tcPr>
                </a:tc>
                <a:tc>
                  <a:txBody>
                    <a:bodyPr/>
                    <a:lstStyle/>
                    <a:p>
                      <a:pPr marL="0" marR="0" algn="ctr">
                        <a:lnSpc>
                          <a:spcPts val="1300"/>
                        </a:lnSpc>
                        <a:spcBef>
                          <a:spcPts val="0"/>
                        </a:spcBef>
                        <a:spcAft>
                          <a:spcPts val="0"/>
                        </a:spcAft>
                      </a:pPr>
                      <a:r>
                        <a:rPr lang="en-US" sz="1000" dirty="0">
                          <a:effectLst/>
                        </a:rPr>
                        <a:t>2</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solidFill>
                      <a:srgbClr val="FFC000"/>
                    </a:solidFill>
                  </a:tcPr>
                </a:tc>
                <a:tc>
                  <a:txBody>
                    <a:bodyPr/>
                    <a:lstStyle/>
                    <a:p>
                      <a:pPr marL="0" marR="0" algn="ctr">
                        <a:lnSpc>
                          <a:spcPts val="1300"/>
                        </a:lnSpc>
                        <a:spcBef>
                          <a:spcPts val="0"/>
                        </a:spcBef>
                        <a:spcAft>
                          <a:spcPts val="0"/>
                        </a:spcAft>
                      </a:pPr>
                      <a:r>
                        <a:rPr lang="en-US" sz="1000" dirty="0" err="1">
                          <a:effectLst/>
                        </a:rPr>
                        <a:t>Ar</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solidFill>
                      <a:srgbClr val="FFC000"/>
                    </a:solidFill>
                  </a:tcPr>
                </a:tc>
                <a:extLst>
                  <a:ext uri="{0D108BD9-81ED-4DB2-BD59-A6C34878D82A}">
                    <a16:rowId xmlns:a16="http://schemas.microsoft.com/office/drawing/2014/main" val="619759694"/>
                  </a:ext>
                </a:extLst>
              </a:tr>
              <a:tr h="165908">
                <a:tc>
                  <a:txBody>
                    <a:bodyPr/>
                    <a:lstStyle/>
                    <a:p>
                      <a:pPr marL="0" marR="0" algn="ctr">
                        <a:lnSpc>
                          <a:spcPts val="1300"/>
                        </a:lnSpc>
                        <a:spcBef>
                          <a:spcPts val="0"/>
                        </a:spcBef>
                        <a:spcAft>
                          <a:spcPts val="0"/>
                        </a:spcAft>
                      </a:pPr>
                      <a:r>
                        <a:rPr lang="en-US" sz="1000" dirty="0">
                          <a:effectLst/>
                        </a:rPr>
                        <a:t>922.450</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solidFill>
                      <a:srgbClr val="92D050"/>
                    </a:solidFill>
                  </a:tcPr>
                </a:tc>
                <a:tc>
                  <a:txBody>
                    <a:bodyPr/>
                    <a:lstStyle/>
                    <a:p>
                      <a:pPr marL="0" marR="0" algn="ctr">
                        <a:lnSpc>
                          <a:spcPts val="1300"/>
                        </a:lnSpc>
                        <a:spcBef>
                          <a:spcPts val="0"/>
                        </a:spcBef>
                        <a:spcAft>
                          <a:spcPts val="0"/>
                        </a:spcAft>
                      </a:pPr>
                      <a:r>
                        <a:rPr lang="en-US" sz="1000" dirty="0">
                          <a:effectLst/>
                        </a:rPr>
                        <a:t>1</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solidFill>
                      <a:srgbClr val="92D050"/>
                    </a:solidFill>
                  </a:tcPr>
                </a:tc>
                <a:tc>
                  <a:txBody>
                    <a:bodyPr/>
                    <a:lstStyle/>
                    <a:p>
                      <a:pPr marL="0" marR="0" algn="ctr">
                        <a:lnSpc>
                          <a:spcPts val="1300"/>
                        </a:lnSpc>
                        <a:spcBef>
                          <a:spcPts val="0"/>
                        </a:spcBef>
                        <a:spcAft>
                          <a:spcPts val="0"/>
                        </a:spcAft>
                      </a:pPr>
                      <a:r>
                        <a:rPr lang="en-US" sz="1000" dirty="0" err="1">
                          <a:effectLst/>
                        </a:rPr>
                        <a:t>Ar</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5170" marR="45170" marT="0" marB="0">
                    <a:solidFill>
                      <a:srgbClr val="92D050"/>
                    </a:solidFill>
                  </a:tcPr>
                </a:tc>
                <a:extLst>
                  <a:ext uri="{0D108BD9-81ED-4DB2-BD59-A6C34878D82A}">
                    <a16:rowId xmlns:a16="http://schemas.microsoft.com/office/drawing/2014/main" val="2416891870"/>
                  </a:ext>
                </a:extLst>
              </a:tr>
            </a:tbl>
          </a:graphicData>
        </a:graphic>
      </p:graphicFrame>
    </p:spTree>
    <p:extLst>
      <p:ext uri="{BB962C8B-B14F-4D97-AF65-F5344CB8AC3E}">
        <p14:creationId xmlns:p14="http://schemas.microsoft.com/office/powerpoint/2010/main" val="8076908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751DA0-F356-4697-AE76-43D95451997C}"/>
              </a:ext>
            </a:extLst>
          </p:cNvPr>
          <p:cNvSpPr>
            <a:spLocks noGrp="1"/>
          </p:cNvSpPr>
          <p:nvPr>
            <p:ph type="dt" sz="half" idx="4294967295"/>
          </p:nvPr>
        </p:nvSpPr>
        <p:spPr>
          <a:xfrm>
            <a:off x="8251200" y="774000"/>
            <a:ext cx="752400" cy="90000"/>
          </a:xfrm>
          <a:prstGeom prst="rect">
            <a:avLst/>
          </a:prstGeom>
        </p:spPr>
        <p:txBody>
          <a:bodyPr/>
          <a:lstStyle/>
          <a:p>
            <a:r>
              <a:rPr lang="en-US" noProof="0"/>
              <a:t>&lt;Date&gt;</a:t>
            </a:r>
            <a:endParaRPr lang="en-US" noProof="0" dirty="0"/>
          </a:p>
        </p:txBody>
      </p:sp>
      <p:sp>
        <p:nvSpPr>
          <p:cNvPr id="3" name="Slide Number Placeholder 2">
            <a:extLst>
              <a:ext uri="{FF2B5EF4-FFF2-40B4-BE49-F238E27FC236}">
                <a16:creationId xmlns:a16="http://schemas.microsoft.com/office/drawing/2014/main" id="{E6E6853B-98EC-4A84-BED4-EFE1B53F7807}"/>
              </a:ext>
            </a:extLst>
          </p:cNvPr>
          <p:cNvSpPr>
            <a:spLocks noGrp="1"/>
          </p:cNvSpPr>
          <p:nvPr>
            <p:ph type="sldNum" sz="quarter" idx="4294967295"/>
          </p:nvPr>
        </p:nvSpPr>
        <p:spPr>
          <a:xfrm>
            <a:off x="8251200" y="644400"/>
            <a:ext cx="752400" cy="90000"/>
          </a:xfrm>
          <a:prstGeom prst="rect">
            <a:avLst/>
          </a:prstGeom>
        </p:spPr>
        <p:txBody>
          <a:bodyPr/>
          <a:lstStyle/>
          <a:p>
            <a:r>
              <a:rPr lang="en-US" noProof="0"/>
              <a:t>Slide </a:t>
            </a:r>
            <a:fld id="{1D9B13CD-33A0-446D-8703-F89F9F109F54}" type="slidenum">
              <a:rPr lang="en-US" noProof="0" smtClean="0"/>
              <a:pPr/>
              <a:t>36</a:t>
            </a:fld>
            <a:endParaRPr lang="en-US" noProof="0" dirty="0"/>
          </a:p>
        </p:txBody>
      </p:sp>
      <p:sp>
        <p:nvSpPr>
          <p:cNvPr id="4" name="Footer Placeholder 3">
            <a:extLst>
              <a:ext uri="{FF2B5EF4-FFF2-40B4-BE49-F238E27FC236}">
                <a16:creationId xmlns:a16="http://schemas.microsoft.com/office/drawing/2014/main" id="{C24F61DD-516A-4CB1-876E-6166B24286F6}"/>
              </a:ext>
            </a:extLst>
          </p:cNvPr>
          <p:cNvSpPr>
            <a:spLocks noGrp="1"/>
          </p:cNvSpPr>
          <p:nvPr>
            <p:ph type="ftr" sz="quarter" idx="4294967295"/>
          </p:nvPr>
        </p:nvSpPr>
        <p:spPr>
          <a:xfrm>
            <a:off x="8252229" y="514800"/>
            <a:ext cx="751973" cy="91440"/>
          </a:xfrm>
          <a:prstGeom prst="rect">
            <a:avLst/>
          </a:prstGeom>
        </p:spPr>
        <p:txBody>
          <a:bodyPr/>
          <a:lstStyle/>
          <a:p>
            <a:r>
              <a:rPr lang="en-US" noProof="0"/>
              <a:t>Confidential</a:t>
            </a:r>
            <a:endParaRPr lang="en-US" noProof="0" dirty="0"/>
          </a:p>
        </p:txBody>
      </p:sp>
      <p:sp>
        <p:nvSpPr>
          <p:cNvPr id="5" name="Title 4">
            <a:extLst>
              <a:ext uri="{FF2B5EF4-FFF2-40B4-BE49-F238E27FC236}">
                <a16:creationId xmlns:a16="http://schemas.microsoft.com/office/drawing/2014/main" id="{DC8AED20-4073-4768-B6EE-CD2A9679131B}"/>
              </a:ext>
            </a:extLst>
          </p:cNvPr>
          <p:cNvSpPr>
            <a:spLocks noGrp="1"/>
          </p:cNvSpPr>
          <p:nvPr>
            <p:ph type="title"/>
          </p:nvPr>
        </p:nvSpPr>
        <p:spPr/>
        <p:txBody>
          <a:bodyPr/>
          <a:lstStyle/>
          <a:p>
            <a:r>
              <a:rPr lang="en-US" dirty="0"/>
              <a:t>Sub-pixel peak detection algorithm</a:t>
            </a:r>
          </a:p>
        </p:txBody>
      </p:sp>
      <p:sp>
        <p:nvSpPr>
          <p:cNvPr id="7" name="Text Placeholder 6">
            <a:extLst>
              <a:ext uri="{FF2B5EF4-FFF2-40B4-BE49-F238E27FC236}">
                <a16:creationId xmlns:a16="http://schemas.microsoft.com/office/drawing/2014/main" id="{50C0FA50-36C0-4D44-9784-3A45E0CAF4C1}"/>
              </a:ext>
            </a:extLst>
          </p:cNvPr>
          <p:cNvSpPr>
            <a:spLocks noGrp="1"/>
          </p:cNvSpPr>
          <p:nvPr>
            <p:ph type="body" sz="quarter" idx="14"/>
          </p:nvPr>
        </p:nvSpPr>
        <p:spPr/>
        <p:txBody>
          <a:bodyPr/>
          <a:lstStyle/>
          <a:p>
            <a:endParaRPr lang="en-US"/>
          </a:p>
        </p:txBody>
      </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40816014-D069-44D9-890A-8C32EA30D648}"/>
                  </a:ext>
                </a:extLst>
              </p:cNvPr>
              <p:cNvSpPr/>
              <p:nvPr/>
            </p:nvSpPr>
            <p:spPr>
              <a:xfrm>
                <a:off x="2789322" y="990381"/>
                <a:ext cx="3413761" cy="54438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𝑋</m:t>
                          </m:r>
                        </m:e>
                        <m:sub>
                          <m:r>
                            <a:rPr lang="en-US" sz="1200" i="1">
                              <a:latin typeface="Cambria Math" panose="02040503050406030204" pitchFamily="18" charset="0"/>
                            </a:rPr>
                            <m:t>𝑗</m:t>
                          </m:r>
                        </m:sub>
                      </m:sSub>
                      <m:r>
                        <a:rPr lang="en-US" sz="1200" i="0">
                          <a:latin typeface="Cambria Math" panose="02040503050406030204" pitchFamily="18" charset="0"/>
                        </a:rPr>
                        <m:t>=</m:t>
                      </m:r>
                      <m:r>
                        <a:rPr lang="en-US" sz="1200" i="1">
                          <a:latin typeface="Cambria Math" panose="02040503050406030204" pitchFamily="18" charset="0"/>
                        </a:rPr>
                        <m:t>𝑚</m:t>
                      </m:r>
                      <m:r>
                        <a:rPr lang="en-US" sz="1200" i="0">
                          <a:latin typeface="Cambria Math" panose="02040503050406030204" pitchFamily="18" charset="0"/>
                        </a:rPr>
                        <m:t>−</m:t>
                      </m:r>
                      <m:f>
                        <m:fPr>
                          <m:ctrlPr>
                            <a:rPr lang="en-US" sz="1200" i="1">
                              <a:latin typeface="Cambria Math" panose="02040503050406030204" pitchFamily="18" charset="0"/>
                            </a:rPr>
                          </m:ctrlPr>
                        </m:fPr>
                        <m:num>
                          <m:r>
                            <a:rPr lang="en-US" sz="1200" i="0">
                              <a:latin typeface="Cambria Math" panose="02040503050406030204" pitchFamily="18" charset="0"/>
                            </a:rPr>
                            <m:t>1</m:t>
                          </m:r>
                        </m:num>
                        <m:den>
                          <m:r>
                            <a:rPr lang="en-US" sz="1200" i="0">
                              <a:latin typeface="Cambria Math" panose="02040503050406030204" pitchFamily="18" charset="0"/>
                            </a:rPr>
                            <m:t>2</m:t>
                          </m:r>
                        </m:den>
                      </m:f>
                      <m:d>
                        <m:dPr>
                          <m:ctrlPr>
                            <a:rPr lang="en-US" sz="1200" i="1">
                              <a:latin typeface="Cambria Math" panose="02040503050406030204" pitchFamily="18" charset="0"/>
                            </a:rPr>
                          </m:ctrlPr>
                        </m:dPr>
                        <m:e>
                          <m:f>
                            <m:fPr>
                              <m:ctrlPr>
                                <a:rPr lang="en-US" sz="1200" i="1">
                                  <a:latin typeface="Cambria Math" panose="02040503050406030204" pitchFamily="18" charset="0"/>
                                </a:rPr>
                              </m:ctrlPr>
                            </m:fPr>
                            <m:num>
                              <m:func>
                                <m:funcPr>
                                  <m:ctrlPr>
                                    <a:rPr lang="en-US" sz="1200" i="1">
                                      <a:latin typeface="Cambria Math" panose="02040503050406030204" pitchFamily="18" charset="0"/>
                                    </a:rPr>
                                  </m:ctrlPr>
                                </m:funcPr>
                                <m:fName>
                                  <m:r>
                                    <m:rPr>
                                      <m:sty m:val="p"/>
                                    </m:rPr>
                                    <a:rPr lang="en-US" sz="1200" i="0">
                                      <a:latin typeface="Cambria Math" panose="02040503050406030204" pitchFamily="18" charset="0"/>
                                    </a:rPr>
                                    <m:t>ln</m:t>
                                  </m:r>
                                </m:fName>
                                <m:e>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𝐼</m:t>
                                          </m:r>
                                        </m:e>
                                        <m:sub>
                                          <m:r>
                                            <a:rPr lang="en-US" sz="1200" i="1">
                                              <a:latin typeface="Cambria Math" panose="02040503050406030204" pitchFamily="18" charset="0"/>
                                            </a:rPr>
                                            <m:t>𝑗</m:t>
                                          </m:r>
                                          <m:r>
                                            <a:rPr lang="en-US" sz="1200" i="0">
                                              <a:latin typeface="Cambria Math" panose="02040503050406030204" pitchFamily="18" charset="0"/>
                                            </a:rPr>
                                            <m:t>,</m:t>
                                          </m:r>
                                          <m:r>
                                            <a:rPr lang="en-US" sz="1200" i="1">
                                              <a:latin typeface="Cambria Math" panose="02040503050406030204" pitchFamily="18" charset="0"/>
                                            </a:rPr>
                                            <m:t>𝑚</m:t>
                                          </m:r>
                                          <m:r>
                                            <a:rPr lang="en-US" sz="1200" i="0">
                                              <a:latin typeface="Cambria Math" panose="02040503050406030204" pitchFamily="18" charset="0"/>
                                            </a:rPr>
                                            <m:t>+1</m:t>
                                          </m:r>
                                        </m:sub>
                                      </m:sSub>
                                    </m:e>
                                  </m:d>
                                </m:e>
                              </m:func>
                              <m:r>
                                <a:rPr lang="en-US" sz="1200" i="0">
                                  <a:latin typeface="Cambria Math" panose="02040503050406030204" pitchFamily="18" charset="0"/>
                                </a:rPr>
                                <m:t>−</m:t>
                              </m:r>
                              <m:func>
                                <m:funcPr>
                                  <m:ctrlPr>
                                    <a:rPr lang="en-US" sz="1200" i="1">
                                      <a:latin typeface="Cambria Math" panose="02040503050406030204" pitchFamily="18" charset="0"/>
                                    </a:rPr>
                                  </m:ctrlPr>
                                </m:funcPr>
                                <m:fName>
                                  <m:r>
                                    <m:rPr>
                                      <m:sty m:val="p"/>
                                    </m:rPr>
                                    <a:rPr lang="en-US" sz="1200" i="0">
                                      <a:latin typeface="Cambria Math" panose="02040503050406030204" pitchFamily="18" charset="0"/>
                                    </a:rPr>
                                    <m:t>ln</m:t>
                                  </m:r>
                                </m:fName>
                                <m:e>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𝐼</m:t>
                                          </m:r>
                                        </m:e>
                                        <m:sub>
                                          <m:r>
                                            <a:rPr lang="en-US" sz="1200" i="1">
                                              <a:latin typeface="Cambria Math" panose="02040503050406030204" pitchFamily="18" charset="0"/>
                                            </a:rPr>
                                            <m:t>𝑗</m:t>
                                          </m:r>
                                          <m:r>
                                            <a:rPr lang="en-US" sz="1200" i="0">
                                              <a:latin typeface="Cambria Math" panose="02040503050406030204" pitchFamily="18" charset="0"/>
                                            </a:rPr>
                                            <m:t>,</m:t>
                                          </m:r>
                                          <m:r>
                                            <a:rPr lang="en-US" sz="1200" i="1">
                                              <a:latin typeface="Cambria Math" panose="02040503050406030204" pitchFamily="18" charset="0"/>
                                            </a:rPr>
                                            <m:t>𝑚</m:t>
                                          </m:r>
                                          <m:r>
                                            <a:rPr lang="en-US" sz="1200" i="0">
                                              <a:latin typeface="Cambria Math" panose="02040503050406030204" pitchFamily="18" charset="0"/>
                                            </a:rPr>
                                            <m:t>−1</m:t>
                                          </m:r>
                                        </m:sub>
                                      </m:sSub>
                                    </m:e>
                                  </m:d>
                                </m:e>
                              </m:func>
                            </m:num>
                            <m:den>
                              <m:func>
                                <m:funcPr>
                                  <m:ctrlPr>
                                    <a:rPr lang="en-US" sz="1200" i="1">
                                      <a:latin typeface="Cambria Math" panose="02040503050406030204" pitchFamily="18" charset="0"/>
                                    </a:rPr>
                                  </m:ctrlPr>
                                </m:funcPr>
                                <m:fName>
                                  <m:r>
                                    <m:rPr>
                                      <m:sty m:val="p"/>
                                    </m:rPr>
                                    <a:rPr lang="en-US" sz="1200" i="0">
                                      <a:latin typeface="Cambria Math" panose="02040503050406030204" pitchFamily="18" charset="0"/>
                                    </a:rPr>
                                    <m:t>ln</m:t>
                                  </m:r>
                                </m:fName>
                                <m:e>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𝐼</m:t>
                                          </m:r>
                                        </m:e>
                                        <m:sub>
                                          <m:r>
                                            <a:rPr lang="en-US" sz="1200" i="1">
                                              <a:latin typeface="Cambria Math" panose="02040503050406030204" pitchFamily="18" charset="0"/>
                                            </a:rPr>
                                            <m:t>𝑗</m:t>
                                          </m:r>
                                          <m:r>
                                            <a:rPr lang="en-US" sz="1200" i="0">
                                              <a:latin typeface="Cambria Math" panose="02040503050406030204" pitchFamily="18" charset="0"/>
                                            </a:rPr>
                                            <m:t>,</m:t>
                                          </m:r>
                                          <m:r>
                                            <a:rPr lang="en-US" sz="1200" i="1">
                                              <a:latin typeface="Cambria Math" panose="02040503050406030204" pitchFamily="18" charset="0"/>
                                            </a:rPr>
                                            <m:t>𝑚</m:t>
                                          </m:r>
                                          <m:r>
                                            <a:rPr lang="en-US" sz="1200" i="0">
                                              <a:latin typeface="Cambria Math" panose="02040503050406030204" pitchFamily="18" charset="0"/>
                                            </a:rPr>
                                            <m:t>−1</m:t>
                                          </m:r>
                                        </m:sub>
                                      </m:sSub>
                                    </m:e>
                                  </m:d>
                                </m:e>
                              </m:func>
                              <m:r>
                                <a:rPr lang="en-US" sz="1200" i="0">
                                  <a:latin typeface="Cambria Math" panose="02040503050406030204" pitchFamily="18" charset="0"/>
                                </a:rPr>
                                <m:t>+</m:t>
                              </m:r>
                              <m:func>
                                <m:funcPr>
                                  <m:ctrlPr>
                                    <a:rPr lang="en-US" sz="1200" i="1">
                                      <a:latin typeface="Cambria Math" panose="02040503050406030204" pitchFamily="18" charset="0"/>
                                    </a:rPr>
                                  </m:ctrlPr>
                                </m:funcPr>
                                <m:fName>
                                  <m:r>
                                    <m:rPr>
                                      <m:sty m:val="p"/>
                                    </m:rPr>
                                    <a:rPr lang="en-US" sz="1200" i="0">
                                      <a:latin typeface="Cambria Math" panose="02040503050406030204" pitchFamily="18" charset="0"/>
                                    </a:rPr>
                                    <m:t>ln</m:t>
                                  </m:r>
                                </m:fName>
                                <m:e>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𝐼</m:t>
                                          </m:r>
                                        </m:e>
                                        <m:sub>
                                          <m:r>
                                            <a:rPr lang="en-US" sz="1200" i="1">
                                              <a:latin typeface="Cambria Math" panose="02040503050406030204" pitchFamily="18" charset="0"/>
                                            </a:rPr>
                                            <m:t>𝑗</m:t>
                                          </m:r>
                                          <m:r>
                                            <a:rPr lang="en-US" sz="1200" i="0">
                                              <a:latin typeface="Cambria Math" panose="02040503050406030204" pitchFamily="18" charset="0"/>
                                            </a:rPr>
                                            <m:t>,</m:t>
                                          </m:r>
                                          <m:r>
                                            <a:rPr lang="en-US" sz="1200" i="1">
                                              <a:latin typeface="Cambria Math" panose="02040503050406030204" pitchFamily="18" charset="0"/>
                                            </a:rPr>
                                            <m:t>𝑚</m:t>
                                          </m:r>
                                          <m:r>
                                            <a:rPr lang="en-US" sz="1200" i="0">
                                              <a:latin typeface="Cambria Math" panose="02040503050406030204" pitchFamily="18" charset="0"/>
                                            </a:rPr>
                                            <m:t>+1</m:t>
                                          </m:r>
                                        </m:sub>
                                      </m:sSub>
                                    </m:e>
                                  </m:d>
                                </m:e>
                              </m:func>
                              <m:r>
                                <a:rPr lang="en-US" sz="1200" i="0">
                                  <a:latin typeface="Cambria Math" panose="02040503050406030204" pitchFamily="18" charset="0"/>
                                </a:rPr>
                                <m:t>−2</m:t>
                              </m:r>
                              <m:func>
                                <m:funcPr>
                                  <m:ctrlPr>
                                    <a:rPr lang="en-US" sz="1200" i="1">
                                      <a:latin typeface="Cambria Math" panose="02040503050406030204" pitchFamily="18" charset="0"/>
                                    </a:rPr>
                                  </m:ctrlPr>
                                </m:funcPr>
                                <m:fName>
                                  <m:r>
                                    <m:rPr>
                                      <m:sty m:val="p"/>
                                    </m:rPr>
                                    <a:rPr lang="en-US" sz="1200" i="0">
                                      <a:latin typeface="Cambria Math" panose="02040503050406030204" pitchFamily="18" charset="0"/>
                                    </a:rPr>
                                    <m:t>ln</m:t>
                                  </m:r>
                                </m:fName>
                                <m:e>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𝐼</m:t>
                                          </m:r>
                                        </m:e>
                                        <m:sub>
                                          <m:r>
                                            <a:rPr lang="en-US" sz="1200" i="1">
                                              <a:latin typeface="Cambria Math" panose="02040503050406030204" pitchFamily="18" charset="0"/>
                                            </a:rPr>
                                            <m:t>𝑗</m:t>
                                          </m:r>
                                          <m:r>
                                            <a:rPr lang="en-US" sz="1200" i="0">
                                              <a:latin typeface="Cambria Math" panose="02040503050406030204" pitchFamily="18" charset="0"/>
                                            </a:rPr>
                                            <m:t>,</m:t>
                                          </m:r>
                                          <m:r>
                                            <a:rPr lang="en-US" sz="1200" i="1">
                                              <a:latin typeface="Cambria Math" panose="02040503050406030204" pitchFamily="18" charset="0"/>
                                            </a:rPr>
                                            <m:t>𝑚</m:t>
                                          </m:r>
                                        </m:sub>
                                      </m:sSub>
                                    </m:e>
                                  </m:d>
                                </m:e>
                              </m:func>
                            </m:den>
                          </m:f>
                        </m:e>
                      </m:d>
                    </m:oMath>
                  </m:oMathPara>
                </a14:m>
                <a:endParaRPr lang="en-US" sz="1200" dirty="0"/>
              </a:p>
            </p:txBody>
          </p:sp>
        </mc:Choice>
        <mc:Fallback xmlns="">
          <p:sp>
            <p:nvSpPr>
              <p:cNvPr id="30" name="Rectangle 29">
                <a:extLst>
                  <a:ext uri="{FF2B5EF4-FFF2-40B4-BE49-F238E27FC236}">
                    <a16:creationId xmlns:a16="http://schemas.microsoft.com/office/drawing/2014/main" id="{40816014-D069-44D9-890A-8C32EA30D648}"/>
                  </a:ext>
                </a:extLst>
              </p:cNvPr>
              <p:cNvSpPr>
                <a:spLocks noRot="1" noChangeAspect="1" noMove="1" noResize="1" noEditPoints="1" noAdjustHandles="1" noChangeArrowheads="1" noChangeShapeType="1" noTextEdit="1"/>
              </p:cNvSpPr>
              <p:nvPr/>
            </p:nvSpPr>
            <p:spPr>
              <a:xfrm>
                <a:off x="2789322" y="990381"/>
                <a:ext cx="3413761" cy="544380"/>
              </a:xfrm>
              <a:prstGeom prst="rect">
                <a:avLst/>
              </a:prstGeom>
              <a:blipFill>
                <a:blip r:embed="rId3"/>
                <a:stretch>
                  <a:fillRect b="-111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4C87620-A372-465F-8612-84FF981891CC}"/>
              </a:ext>
            </a:extLst>
          </p:cNvPr>
          <p:cNvPicPr/>
          <p:nvPr/>
        </p:nvPicPr>
        <p:blipFill rotWithShape="1">
          <a:blip r:embed="rId4" cstate="print">
            <a:extLst>
              <a:ext uri="{28A0092B-C50C-407E-A947-70E740481C1C}">
                <a14:useLocalDpi xmlns:a14="http://schemas.microsoft.com/office/drawing/2010/main" val="0"/>
              </a:ext>
            </a:extLst>
          </a:blip>
          <a:srcRect l="9765" t="4330" r="8118" b="3872"/>
          <a:stretch/>
        </p:blipFill>
        <p:spPr bwMode="auto">
          <a:xfrm>
            <a:off x="1371878" y="1480578"/>
            <a:ext cx="5905500" cy="3230880"/>
          </a:xfrm>
          <a:prstGeom prst="rect">
            <a:avLst/>
          </a:prstGeom>
          <a:noFill/>
          <a:ln>
            <a:noFill/>
          </a:ln>
          <a:extLst>
            <a:ext uri="{53640926-AAD7-44D8-BBD7-CCE9431645EC}">
              <a14:shadowObscured xmlns:a14="http://schemas.microsoft.com/office/drawing/2010/main"/>
            </a:ext>
          </a:extLst>
        </p:spPr>
      </p:pic>
      <p:pic>
        <p:nvPicPr>
          <p:cNvPr id="1026" name="Picture 2" descr="ãgaussian pulseãçåçæå°çµæ">
            <a:extLst>
              <a:ext uri="{FF2B5EF4-FFF2-40B4-BE49-F238E27FC236}">
                <a16:creationId xmlns:a16="http://schemas.microsoft.com/office/drawing/2014/main" id="{A77947B8-91C8-4A0D-AD07-CB0C6F3138EC}"/>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0677" r="16130" b="5921"/>
          <a:stretch/>
        </p:blipFill>
        <p:spPr bwMode="auto">
          <a:xfrm>
            <a:off x="1570539" y="3233084"/>
            <a:ext cx="5142385" cy="1220493"/>
          </a:xfrm>
          <a:prstGeom prst="rect">
            <a:avLst/>
          </a:prstGeom>
          <a:noFill/>
          <a:effectLst>
            <a:glow rad="127000">
              <a:schemeClr val="accent1">
                <a:alpha val="0"/>
              </a:schemeClr>
            </a:glow>
          </a:effectLst>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E9B87DF-7B7B-4D72-A865-2690CB4B1318}"/>
              </a:ext>
            </a:extLst>
          </p:cNvPr>
          <p:cNvSpPr/>
          <p:nvPr/>
        </p:nvSpPr>
        <p:spPr>
          <a:xfrm>
            <a:off x="2874970" y="1673368"/>
            <a:ext cx="349405" cy="1040316"/>
          </a:xfrm>
          <a:prstGeom prst="rect">
            <a:avLst/>
          </a:prstGeom>
          <a:noFill/>
          <a:ln w="19050" cap="sq">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cxnSp>
        <p:nvCxnSpPr>
          <p:cNvPr id="11" name="Straight Arrow Connector 10">
            <a:extLst>
              <a:ext uri="{FF2B5EF4-FFF2-40B4-BE49-F238E27FC236}">
                <a16:creationId xmlns:a16="http://schemas.microsoft.com/office/drawing/2014/main" id="{E28164A5-1E58-460D-9E8C-5CF0DBFD15D2}"/>
              </a:ext>
            </a:extLst>
          </p:cNvPr>
          <p:cNvCxnSpPr>
            <a:endCxn id="8" idx="1"/>
          </p:cNvCxnSpPr>
          <p:nvPr/>
        </p:nvCxnSpPr>
        <p:spPr>
          <a:xfrm flipH="1">
            <a:off x="1371878" y="2178890"/>
            <a:ext cx="1503092" cy="91712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0E82D5B-B026-436F-A033-96A71A345F10}"/>
              </a:ext>
            </a:extLst>
          </p:cNvPr>
          <p:cNvCxnSpPr>
            <a:cxnSpLocks/>
            <a:stCxn id="9" idx="3"/>
          </p:cNvCxnSpPr>
          <p:nvPr/>
        </p:nvCxnSpPr>
        <p:spPr>
          <a:xfrm>
            <a:off x="3224375" y="2193526"/>
            <a:ext cx="4053003" cy="89815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D14BDF8C-DD6D-4033-B93C-C90AED4F55DD}"/>
              </a:ext>
            </a:extLst>
          </p:cNvPr>
          <p:cNvSpPr/>
          <p:nvPr/>
        </p:nvSpPr>
        <p:spPr>
          <a:xfrm>
            <a:off x="3781936" y="3672661"/>
            <a:ext cx="89210" cy="124044"/>
          </a:xfrm>
          <a:prstGeom prst="ellipse">
            <a:avLst/>
          </a:prstGeom>
          <a:solidFill>
            <a:srgbClr val="FFFF00"/>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sp>
        <p:nvSpPr>
          <p:cNvPr id="17" name="Oval 16">
            <a:extLst>
              <a:ext uri="{FF2B5EF4-FFF2-40B4-BE49-F238E27FC236}">
                <a16:creationId xmlns:a16="http://schemas.microsoft.com/office/drawing/2014/main" id="{65588CFF-4D58-4D4C-9590-885ED25C5B06}"/>
              </a:ext>
            </a:extLst>
          </p:cNvPr>
          <p:cNvSpPr/>
          <p:nvPr/>
        </p:nvSpPr>
        <p:spPr>
          <a:xfrm>
            <a:off x="4900775" y="4297390"/>
            <a:ext cx="89210" cy="124044"/>
          </a:xfrm>
          <a:prstGeom prst="ellipse">
            <a:avLst/>
          </a:prstGeom>
          <a:solidFill>
            <a:srgbClr val="FFFF00"/>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sp>
        <p:nvSpPr>
          <p:cNvPr id="18" name="Oval 17">
            <a:extLst>
              <a:ext uri="{FF2B5EF4-FFF2-40B4-BE49-F238E27FC236}">
                <a16:creationId xmlns:a16="http://schemas.microsoft.com/office/drawing/2014/main" id="{217B318E-1E55-46E3-A8DE-BB4C1C531A35}"/>
              </a:ext>
            </a:extLst>
          </p:cNvPr>
          <p:cNvSpPr/>
          <p:nvPr/>
        </p:nvSpPr>
        <p:spPr>
          <a:xfrm>
            <a:off x="4342130" y="3373686"/>
            <a:ext cx="89210" cy="124044"/>
          </a:xfrm>
          <a:prstGeom prst="ellipse">
            <a:avLst/>
          </a:prstGeom>
          <a:solidFill>
            <a:srgbClr val="FF0000"/>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cxnSp>
        <p:nvCxnSpPr>
          <p:cNvPr id="19" name="Straight Connector 18">
            <a:extLst>
              <a:ext uri="{FF2B5EF4-FFF2-40B4-BE49-F238E27FC236}">
                <a16:creationId xmlns:a16="http://schemas.microsoft.com/office/drawing/2014/main" id="{BAD21432-32EA-4A24-A8F1-C15477A74840}"/>
              </a:ext>
            </a:extLst>
          </p:cNvPr>
          <p:cNvCxnSpPr>
            <a:cxnSpLocks/>
            <a:stCxn id="15" idx="4"/>
          </p:cNvCxnSpPr>
          <p:nvPr/>
        </p:nvCxnSpPr>
        <p:spPr>
          <a:xfrm>
            <a:off x="3826541" y="3796705"/>
            <a:ext cx="0" cy="675051"/>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99B8761-2AD3-421A-AD52-E9661649FFDB}"/>
              </a:ext>
            </a:extLst>
          </p:cNvPr>
          <p:cNvCxnSpPr>
            <a:cxnSpLocks/>
          </p:cNvCxnSpPr>
          <p:nvPr/>
        </p:nvCxnSpPr>
        <p:spPr>
          <a:xfrm>
            <a:off x="4945380" y="4410264"/>
            <a:ext cx="0" cy="61492"/>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74A246F-73C3-4059-AA95-E7814F2F861A}"/>
              </a:ext>
            </a:extLst>
          </p:cNvPr>
          <p:cNvCxnSpPr>
            <a:cxnSpLocks/>
          </p:cNvCxnSpPr>
          <p:nvPr/>
        </p:nvCxnSpPr>
        <p:spPr>
          <a:xfrm>
            <a:off x="4386735" y="3477410"/>
            <a:ext cx="0" cy="98519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E1F87AE-0F77-4851-8799-4FA1C25770B1}"/>
              </a:ext>
            </a:extLst>
          </p:cNvPr>
          <p:cNvCxnSpPr>
            <a:cxnSpLocks/>
          </p:cNvCxnSpPr>
          <p:nvPr/>
        </p:nvCxnSpPr>
        <p:spPr>
          <a:xfrm>
            <a:off x="4191898" y="3184854"/>
            <a:ext cx="0" cy="128690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 Box 25">
                <a:extLst>
                  <a:ext uri="{FF2B5EF4-FFF2-40B4-BE49-F238E27FC236}">
                    <a16:creationId xmlns:a16="http://schemas.microsoft.com/office/drawing/2014/main" id="{E9C7DBBC-84DC-43AC-97D7-1132DF1B143C}"/>
                  </a:ext>
                </a:extLst>
              </p:cNvPr>
              <p:cNvSpPr txBox="1"/>
              <p:nvPr/>
            </p:nvSpPr>
            <p:spPr>
              <a:xfrm>
                <a:off x="3308473" y="1721368"/>
                <a:ext cx="3032125" cy="182880"/>
              </a:xfrm>
              <a:prstGeom prst="rect">
                <a:avLst/>
              </a:prstGeom>
              <a:solidFill>
                <a:schemeClr val="bg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91440" tIns="0" rIns="91440" bIns="0" numCol="1" spcCol="0" rtlCol="0" fromWordArt="0" anchor="t" anchorCtr="0" forceAA="0" compatLnSpc="1">
                <a:prstTxWarp prst="textNoShape">
                  <a:avLst/>
                </a:prstTxWarp>
                <a:noAutofit/>
              </a:bodyPr>
              <a:lstStyle/>
              <a:p>
                <a:pPr marL="0" marR="0">
                  <a:spcBef>
                    <a:spcPts val="0"/>
                  </a:spcBef>
                  <a:spcAft>
                    <a:spcPts val="0"/>
                  </a:spcAft>
                </a:pPr>
                <a:r>
                  <a:rPr lang="en-US" sz="1000">
                    <a:effectLst/>
                    <a:latin typeface="Arial" panose="020B0604020202020204" pitchFamily="34" charset="0"/>
                    <a:ea typeface="Times New Roman" panose="02020603050405020304" pitchFamily="18" charset="0"/>
                    <a:cs typeface="Times New Roman" panose="02020603050405020304" pitchFamily="18" charset="0"/>
                  </a:rPr>
                  <a:t>Band </a:t>
                </a:r>
                <a14:m>
                  <m:oMath xmlns:m="http://schemas.openxmlformats.org/officeDocument/2006/math">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𝑗</m:t>
                    </m:r>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=2</m:t>
                    </m:r>
                  </m:oMath>
                </a14:m>
                <a:r>
                  <a:rPr lang="en-US" sz="1000">
                    <a:effectLst/>
                    <a:latin typeface="Arial" panose="020B0604020202020204" pitchFamily="34" charset="0"/>
                    <a:ea typeface="Times New Roman" panose="02020603050405020304" pitchFamily="18" charset="0"/>
                    <a:cs typeface="Times New Roman" panose="02020603050405020304" pitchFamily="18" charset="0"/>
                  </a:rPr>
                  <a:t> with a spectral line with wavelength </a:t>
                </a:r>
                <a14:m>
                  <m:oMath xmlns:m="http://schemas.openxmlformats.org/officeDocument/2006/math">
                    <m:sSub>
                      <m:sSubPr>
                        <m:ctrlPr>
                          <a:rPr lang="en-US" sz="10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1000">
                            <a:effectLst/>
                            <a:latin typeface="Cambria Math" panose="02040503050406030204" pitchFamily="18" charset="0"/>
                            <a:ea typeface="Times New Roman" panose="02020603050405020304" pitchFamily="18" charset="0"/>
                            <a:cs typeface="Times New Roman" panose="02020603050405020304" pitchFamily="18" charset="0"/>
                          </a:rPr>
                          <m:t>Λ</m:t>
                        </m:r>
                      </m:e>
                      <m:sub>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2</m:t>
                        </m:r>
                      </m:sub>
                    </m:sSub>
                  </m:oMath>
                </a14:m>
                <a:r>
                  <a:rPr lang="en-US" sz="1000">
                    <a:effectLst/>
                    <a:latin typeface="Arial" panose="020B0604020202020204" pitchFamily="34" charset="0"/>
                    <a:ea typeface="Times New Roman" panose="02020603050405020304" pitchFamily="18" charset="0"/>
                    <a:cs typeface="Times New Roman" panose="02020603050405020304" pitchFamily="18" charset="0"/>
                  </a:rPr>
                  <a:t>.</a:t>
                </a:r>
              </a:p>
            </p:txBody>
          </p:sp>
        </mc:Choice>
        <mc:Fallback xmlns="">
          <p:sp>
            <p:nvSpPr>
              <p:cNvPr id="31" name="Text Box 25">
                <a:extLst>
                  <a:ext uri="{FF2B5EF4-FFF2-40B4-BE49-F238E27FC236}">
                    <a16:creationId xmlns:a16="http://schemas.microsoft.com/office/drawing/2014/main" id="{E9C7DBBC-84DC-43AC-97D7-1132DF1B143C}"/>
                  </a:ext>
                </a:extLst>
              </p:cNvPr>
              <p:cNvSpPr txBox="1">
                <a:spLocks noRot="1" noChangeAspect="1" noMove="1" noResize="1" noEditPoints="1" noAdjustHandles="1" noChangeArrowheads="1" noChangeShapeType="1" noTextEdit="1"/>
              </p:cNvSpPr>
              <p:nvPr/>
            </p:nvSpPr>
            <p:spPr>
              <a:xfrm>
                <a:off x="3308473" y="1721368"/>
                <a:ext cx="3032125" cy="182880"/>
              </a:xfrm>
              <a:prstGeom prst="rect">
                <a:avLst/>
              </a:prstGeom>
              <a:blipFill>
                <a:blip r:embed="rId6"/>
                <a:stretch>
                  <a:fillRect t="-23333" b="-23333"/>
                </a:stretch>
              </a:blipFill>
              <a:ln w="6350">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 Box 27">
                <a:extLst>
                  <a:ext uri="{FF2B5EF4-FFF2-40B4-BE49-F238E27FC236}">
                    <a16:creationId xmlns:a16="http://schemas.microsoft.com/office/drawing/2014/main" id="{E9DFB2CC-6F59-44AB-90CD-16ACAE44309D}"/>
                  </a:ext>
                </a:extLst>
              </p:cNvPr>
              <p:cNvSpPr txBox="1"/>
              <p:nvPr/>
            </p:nvSpPr>
            <p:spPr>
              <a:xfrm>
                <a:off x="2232783" y="2966676"/>
                <a:ext cx="2151380" cy="25146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solidFill>
                      <a:srgbClr val="00B050"/>
                    </a:solidFill>
                    <a:effectLst/>
                    <a:latin typeface="Arial" panose="020B0604020202020204" pitchFamily="34" charset="0"/>
                    <a:ea typeface="Times New Roman" panose="02020603050405020304" pitchFamily="18" charset="0"/>
                    <a:cs typeface="Times New Roman" panose="02020603050405020304" pitchFamily="18" charset="0"/>
                  </a:rPr>
                  <a:t>The detected sub-pixel position </a:t>
                </a:r>
                <a14:m>
                  <m:oMath xmlns:m="http://schemas.openxmlformats.org/officeDocument/2006/math">
                    <m:sSub>
                      <m:sSubPr>
                        <m:ctrlPr>
                          <a:rPr lang="en-US" sz="1000" i="1">
                            <a:solidFill>
                              <a:srgbClr val="00B05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000" i="1">
                            <a:solidFill>
                              <a:srgbClr val="00B050"/>
                            </a:solidFill>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en-US" sz="1000" i="1">
                            <a:solidFill>
                              <a:srgbClr val="00B050"/>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oMath>
                </a14:m>
                <a:r>
                  <a:rPr lang="en-US" sz="1000" dirty="0">
                    <a:solidFill>
                      <a:srgbClr val="00B050"/>
                    </a:solidFill>
                    <a:effectLst/>
                    <a:latin typeface="Arial" panose="020B0604020202020204" pitchFamily="34" charset="0"/>
                    <a:ea typeface="Times New Roman" panose="02020603050405020304" pitchFamily="18" charset="0"/>
                    <a:cs typeface="Times New Roman" panose="02020603050405020304" pitchFamily="18" charset="0"/>
                  </a:rPr>
                  <a:t>.</a:t>
                </a:r>
              </a:p>
            </p:txBody>
          </p:sp>
        </mc:Choice>
        <mc:Fallback xmlns="">
          <p:sp>
            <p:nvSpPr>
              <p:cNvPr id="33" name="Text Box 27">
                <a:extLst>
                  <a:ext uri="{FF2B5EF4-FFF2-40B4-BE49-F238E27FC236}">
                    <a16:creationId xmlns:a16="http://schemas.microsoft.com/office/drawing/2014/main" id="{E9DFB2CC-6F59-44AB-90CD-16ACAE44309D}"/>
                  </a:ext>
                </a:extLst>
              </p:cNvPr>
              <p:cNvSpPr txBox="1">
                <a:spLocks noRot="1" noChangeAspect="1" noMove="1" noResize="1" noEditPoints="1" noAdjustHandles="1" noChangeArrowheads="1" noChangeShapeType="1" noTextEdit="1"/>
              </p:cNvSpPr>
              <p:nvPr/>
            </p:nvSpPr>
            <p:spPr>
              <a:xfrm>
                <a:off x="2232783" y="2966676"/>
                <a:ext cx="2151380" cy="251460"/>
              </a:xfrm>
              <a:prstGeom prst="rect">
                <a:avLst/>
              </a:prstGeom>
              <a:blipFill>
                <a:blip r:embed="rId7"/>
                <a:stretch>
                  <a:fillRect t="-2439" b="-7317"/>
                </a:stretch>
              </a:blipFill>
              <a:ln w="6350">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 Box 24">
                <a:extLst>
                  <a:ext uri="{FF2B5EF4-FFF2-40B4-BE49-F238E27FC236}">
                    <a16:creationId xmlns:a16="http://schemas.microsoft.com/office/drawing/2014/main" id="{5E7F732C-3EC4-4800-A934-7A16A87147BC}"/>
                  </a:ext>
                </a:extLst>
              </p:cNvPr>
              <p:cNvSpPr txBox="1"/>
              <p:nvPr/>
            </p:nvSpPr>
            <p:spPr>
              <a:xfrm>
                <a:off x="4272820" y="3065794"/>
                <a:ext cx="3300641" cy="25146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Pixel </a:t>
                </a:r>
                <a14:m>
                  <m:oMath xmlns:m="http://schemas.openxmlformats.org/officeDocument/2006/math">
                    <m:r>
                      <a:rPr lang="en-US" sz="1000"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𝑚</m:t>
                    </m:r>
                    <m:r>
                      <a:rPr lang="en-US" sz="1000"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=538</m:t>
                    </m:r>
                  </m:oMath>
                </a14:m>
                <a:r>
                  <a:rPr lang="en-US" sz="1000"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 in band </a:t>
                </a:r>
                <a14:m>
                  <m:oMath xmlns:m="http://schemas.openxmlformats.org/officeDocument/2006/math">
                    <m:r>
                      <a:rPr lang="en-US" sz="1000"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2</m:t>
                    </m:r>
                  </m:oMath>
                </a14:m>
                <a:r>
                  <a:rPr lang="en-US" sz="1000"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 with the max intensity, </a:t>
                </a:r>
                <a14:m>
                  <m:oMath xmlns:m="http://schemas.openxmlformats.org/officeDocument/2006/math">
                    <m:sSub>
                      <m:sSubPr>
                        <m:ctrlPr>
                          <a:rPr lang="en-US" sz="1000"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000"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US" sz="1000"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2, 538</m:t>
                        </m:r>
                      </m:sub>
                    </m:sSub>
                  </m:oMath>
                </a14:m>
                <a:r>
                  <a:rPr lang="en-US" sz="1000"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a:t>
                </a:r>
              </a:p>
            </p:txBody>
          </p:sp>
        </mc:Choice>
        <mc:Fallback xmlns="">
          <p:sp>
            <p:nvSpPr>
              <p:cNvPr id="34" name="Text Box 24">
                <a:extLst>
                  <a:ext uri="{FF2B5EF4-FFF2-40B4-BE49-F238E27FC236}">
                    <a16:creationId xmlns:a16="http://schemas.microsoft.com/office/drawing/2014/main" id="{5E7F732C-3EC4-4800-A934-7A16A87147BC}"/>
                  </a:ext>
                </a:extLst>
              </p:cNvPr>
              <p:cNvSpPr txBox="1">
                <a:spLocks noRot="1" noChangeAspect="1" noMove="1" noResize="1" noEditPoints="1" noAdjustHandles="1" noChangeArrowheads="1" noChangeShapeType="1" noTextEdit="1"/>
              </p:cNvSpPr>
              <p:nvPr/>
            </p:nvSpPr>
            <p:spPr>
              <a:xfrm>
                <a:off x="4272820" y="3065794"/>
                <a:ext cx="3300641" cy="251460"/>
              </a:xfrm>
              <a:prstGeom prst="rect">
                <a:avLst/>
              </a:prstGeom>
              <a:blipFill>
                <a:blip r:embed="rId8"/>
                <a:stretch>
                  <a:fillRect b="-7317"/>
                </a:stretch>
              </a:blipFill>
              <a:ln w="6350">
                <a:noFill/>
              </a:ln>
              <a:effectLst/>
            </p:spPr>
            <p:txBody>
              <a:bodyPr/>
              <a:lstStyle/>
              <a:p>
                <a:r>
                  <a:rPr lang="en-US">
                    <a:noFill/>
                  </a:rPr>
                  <a:t> </a:t>
                </a:r>
              </a:p>
            </p:txBody>
          </p:sp>
        </mc:Fallback>
      </mc:AlternateContent>
      <p:cxnSp>
        <p:nvCxnSpPr>
          <p:cNvPr id="37" name="Straight Arrow Connector 36">
            <a:extLst>
              <a:ext uri="{FF2B5EF4-FFF2-40B4-BE49-F238E27FC236}">
                <a16:creationId xmlns:a16="http://schemas.microsoft.com/office/drawing/2014/main" id="{46DC4685-384F-488D-84E6-69C9C9E4489D}"/>
              </a:ext>
            </a:extLst>
          </p:cNvPr>
          <p:cNvCxnSpPr/>
          <p:nvPr/>
        </p:nvCxnSpPr>
        <p:spPr>
          <a:xfrm>
            <a:off x="1601315" y="4711458"/>
            <a:ext cx="5577840" cy="0"/>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83CBE24-9846-4BCE-92F5-2899EAE84DA4}"/>
              </a:ext>
            </a:extLst>
          </p:cNvPr>
          <p:cNvSpPr txBox="1"/>
          <p:nvPr/>
        </p:nvSpPr>
        <p:spPr>
          <a:xfrm>
            <a:off x="4086116" y="4789874"/>
            <a:ext cx="410087" cy="184666"/>
          </a:xfrm>
          <a:prstGeom prst="rect">
            <a:avLst/>
          </a:prstGeom>
          <a:noFill/>
        </p:spPr>
        <p:txBody>
          <a:bodyPr wrap="square" lIns="0" tIns="0" rIns="0" bIns="0" rtlCol="0">
            <a:spAutoFit/>
          </a:bodyPr>
          <a:lstStyle/>
          <a:p>
            <a:pPr algn="ctr">
              <a:spcAft>
                <a:spcPts val="900"/>
              </a:spcAft>
            </a:pPr>
            <a:r>
              <a:rPr lang="en-US" sz="1200" dirty="0" err="1">
                <a:solidFill>
                  <a:schemeClr val="tx2"/>
                </a:solidFill>
                <a:latin typeface="+mn-lt"/>
              </a:rPr>
              <a:t>N</a:t>
            </a:r>
            <a:r>
              <a:rPr lang="en-US" sz="1200" baseline="-25000" dirty="0" err="1">
                <a:solidFill>
                  <a:schemeClr val="tx2"/>
                </a:solidFill>
                <a:latin typeface="+mn-lt"/>
              </a:rPr>
              <a:t>bw</a:t>
            </a:r>
            <a:endParaRPr lang="en-US" sz="1200" baseline="-25000" dirty="0">
              <a:solidFill>
                <a:schemeClr val="tx2"/>
              </a:solidFill>
              <a:latin typeface="+mn-lt"/>
            </a:endParaRPr>
          </a:p>
        </p:txBody>
      </p:sp>
      <p:sp>
        <p:nvSpPr>
          <p:cNvPr id="6" name="Text Placeholder 5">
            <a:extLst>
              <a:ext uri="{FF2B5EF4-FFF2-40B4-BE49-F238E27FC236}">
                <a16:creationId xmlns:a16="http://schemas.microsoft.com/office/drawing/2014/main" id="{9EEF5362-E5FE-4C99-9908-6FD1E085E34E}"/>
              </a:ext>
            </a:extLst>
          </p:cNvPr>
          <p:cNvSpPr>
            <a:spLocks noGrp="1"/>
          </p:cNvSpPr>
          <p:nvPr>
            <p:ph type="body" sz="quarter" idx="13"/>
          </p:nvPr>
        </p:nvSpPr>
        <p:spPr>
          <a:xfrm>
            <a:off x="4757266" y="3586699"/>
            <a:ext cx="2798474" cy="420012"/>
          </a:xfrm>
        </p:spPr>
        <p:txBody>
          <a:bodyPr>
            <a:normAutofit/>
          </a:bodyPr>
          <a:lstStyle/>
          <a:p>
            <a:r>
              <a:rPr lang="en-US" sz="1400" dirty="0"/>
              <a:t>3-point Gaussian approximation</a:t>
            </a:r>
          </a:p>
        </p:txBody>
      </p:sp>
      <p:sp>
        <p:nvSpPr>
          <p:cNvPr id="41" name="TextBox 40">
            <a:extLst>
              <a:ext uri="{FF2B5EF4-FFF2-40B4-BE49-F238E27FC236}">
                <a16:creationId xmlns:a16="http://schemas.microsoft.com/office/drawing/2014/main" id="{97DC263B-2B94-44D1-88FF-233BBEBBF502}"/>
              </a:ext>
            </a:extLst>
          </p:cNvPr>
          <p:cNvSpPr txBox="1"/>
          <p:nvPr/>
        </p:nvSpPr>
        <p:spPr>
          <a:xfrm>
            <a:off x="7433880" y="2491678"/>
            <a:ext cx="1569720" cy="1477328"/>
          </a:xfrm>
          <a:prstGeom prst="rect">
            <a:avLst/>
          </a:prstGeom>
          <a:noFill/>
        </p:spPr>
        <p:txBody>
          <a:bodyPr wrap="square" lIns="0" tIns="0" rIns="0" bIns="0" rtlCol="0">
            <a:spAutoFit/>
          </a:bodyPr>
          <a:lstStyle/>
          <a:p>
            <a:pPr>
              <a:spcAft>
                <a:spcPts val="900"/>
              </a:spcAft>
            </a:pPr>
            <a:r>
              <a:rPr lang="en-US" sz="1600" dirty="0">
                <a:solidFill>
                  <a:schemeClr val="tx2"/>
                </a:solidFill>
                <a:latin typeface="+mn-lt"/>
              </a:rPr>
              <a:t>Repeat this calculation for each spectral line in different intensity regimes, j=1~3.</a:t>
            </a:r>
          </a:p>
        </p:txBody>
      </p:sp>
    </p:spTree>
    <p:extLst>
      <p:ext uri="{BB962C8B-B14F-4D97-AF65-F5344CB8AC3E}">
        <p14:creationId xmlns:p14="http://schemas.microsoft.com/office/powerpoint/2010/main" val="2157486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6" grpId="0" build="p"/>
      <p:bldP spid="4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4A3E0E-81FB-49D2-9A0C-ABD9856A0525}"/>
              </a:ext>
            </a:extLst>
          </p:cNvPr>
          <p:cNvSpPr>
            <a:spLocks noGrp="1"/>
          </p:cNvSpPr>
          <p:nvPr>
            <p:ph type="dt" sz="half" idx="4294967295"/>
          </p:nvPr>
        </p:nvSpPr>
        <p:spPr>
          <a:xfrm>
            <a:off x="8251200" y="774000"/>
            <a:ext cx="752400" cy="90000"/>
          </a:xfrm>
          <a:prstGeom prst="rect">
            <a:avLst/>
          </a:prstGeom>
        </p:spPr>
        <p:txBody>
          <a:bodyPr/>
          <a:lstStyle/>
          <a:p>
            <a:r>
              <a:rPr lang="en-US" noProof="0"/>
              <a:t>&lt;Date&gt;</a:t>
            </a:r>
            <a:endParaRPr lang="en-US" noProof="0" dirty="0"/>
          </a:p>
        </p:txBody>
      </p:sp>
      <p:sp>
        <p:nvSpPr>
          <p:cNvPr id="3" name="Slide Number Placeholder 2">
            <a:extLst>
              <a:ext uri="{FF2B5EF4-FFF2-40B4-BE49-F238E27FC236}">
                <a16:creationId xmlns:a16="http://schemas.microsoft.com/office/drawing/2014/main" id="{939DF5FC-32F3-46A9-A7E9-41BD3565C0C2}"/>
              </a:ext>
            </a:extLst>
          </p:cNvPr>
          <p:cNvSpPr>
            <a:spLocks noGrp="1"/>
          </p:cNvSpPr>
          <p:nvPr>
            <p:ph type="sldNum" sz="quarter" idx="4294967295"/>
          </p:nvPr>
        </p:nvSpPr>
        <p:spPr>
          <a:xfrm>
            <a:off x="8251200" y="644400"/>
            <a:ext cx="752400" cy="90000"/>
          </a:xfrm>
          <a:prstGeom prst="rect">
            <a:avLst/>
          </a:prstGeom>
        </p:spPr>
        <p:txBody>
          <a:bodyPr/>
          <a:lstStyle/>
          <a:p>
            <a:r>
              <a:rPr lang="en-US" noProof="0"/>
              <a:t>Slide </a:t>
            </a:r>
            <a:fld id="{1D9B13CD-33A0-446D-8703-F89F9F109F54}" type="slidenum">
              <a:rPr lang="en-US" noProof="0" smtClean="0"/>
              <a:pPr/>
              <a:t>37</a:t>
            </a:fld>
            <a:endParaRPr lang="en-US" noProof="0" dirty="0"/>
          </a:p>
        </p:txBody>
      </p:sp>
      <p:sp>
        <p:nvSpPr>
          <p:cNvPr id="4" name="Footer Placeholder 3">
            <a:extLst>
              <a:ext uri="{FF2B5EF4-FFF2-40B4-BE49-F238E27FC236}">
                <a16:creationId xmlns:a16="http://schemas.microsoft.com/office/drawing/2014/main" id="{0A904618-F9D3-4956-B078-DB39AED529A4}"/>
              </a:ext>
            </a:extLst>
          </p:cNvPr>
          <p:cNvSpPr>
            <a:spLocks noGrp="1"/>
          </p:cNvSpPr>
          <p:nvPr>
            <p:ph type="ftr" sz="quarter" idx="4294967295"/>
          </p:nvPr>
        </p:nvSpPr>
        <p:spPr>
          <a:xfrm>
            <a:off x="8252229" y="514800"/>
            <a:ext cx="751973" cy="91440"/>
          </a:xfrm>
          <a:prstGeom prst="rect">
            <a:avLst/>
          </a:prstGeom>
        </p:spPr>
        <p:txBody>
          <a:bodyPr/>
          <a:lstStyle/>
          <a:p>
            <a:r>
              <a:rPr lang="en-US" noProof="0"/>
              <a:t>Confidential</a:t>
            </a:r>
            <a:endParaRPr lang="en-US" noProof="0" dirty="0"/>
          </a:p>
        </p:txBody>
      </p:sp>
      <p:sp>
        <p:nvSpPr>
          <p:cNvPr id="5" name="Title 4">
            <a:extLst>
              <a:ext uri="{FF2B5EF4-FFF2-40B4-BE49-F238E27FC236}">
                <a16:creationId xmlns:a16="http://schemas.microsoft.com/office/drawing/2014/main" id="{B50FB4A4-B108-4837-B25B-EC2103C35B84}"/>
              </a:ext>
            </a:extLst>
          </p:cNvPr>
          <p:cNvSpPr>
            <a:spLocks noGrp="1"/>
          </p:cNvSpPr>
          <p:nvPr>
            <p:ph type="title"/>
          </p:nvPr>
        </p:nvSpPr>
        <p:spPr/>
        <p:txBody>
          <a:bodyPr/>
          <a:lstStyle/>
          <a:p>
            <a:r>
              <a:rPr lang="en-US" dirty="0"/>
              <a:t>Fit algorithm</a:t>
            </a:r>
          </a:p>
        </p:txBody>
      </p:sp>
      <p:sp>
        <p:nvSpPr>
          <p:cNvPr id="6" name="Text Placeholder 5">
            <a:extLst>
              <a:ext uri="{FF2B5EF4-FFF2-40B4-BE49-F238E27FC236}">
                <a16:creationId xmlns:a16="http://schemas.microsoft.com/office/drawing/2014/main" id="{48DBEDBB-7A63-4A1F-A66C-8A5925E63910}"/>
              </a:ext>
            </a:extLst>
          </p:cNvPr>
          <p:cNvSpPr>
            <a:spLocks noGrp="1"/>
          </p:cNvSpPr>
          <p:nvPr>
            <p:ph type="body" sz="quarter" idx="13"/>
          </p:nvPr>
        </p:nvSpPr>
        <p:spPr>
          <a:xfrm>
            <a:off x="4678680" y="1889761"/>
            <a:ext cx="4122420" cy="1965960"/>
          </a:xfrm>
        </p:spPr>
        <p:txBody>
          <a:bodyPr/>
          <a:lstStyle/>
          <a:p>
            <a:r>
              <a:rPr lang="en-US" dirty="0"/>
              <a:t>Perform a fit on the wavelength vs peak position and yield coefficients C</a:t>
            </a:r>
            <a:r>
              <a:rPr lang="en-US" baseline="-25000" dirty="0"/>
              <a:t>k</a:t>
            </a:r>
          </a:p>
        </p:txBody>
      </p:sp>
      <p:sp>
        <p:nvSpPr>
          <p:cNvPr id="7" name="Text Placeholder 6">
            <a:extLst>
              <a:ext uri="{FF2B5EF4-FFF2-40B4-BE49-F238E27FC236}">
                <a16:creationId xmlns:a16="http://schemas.microsoft.com/office/drawing/2014/main" id="{806D7C84-FD68-43C2-A9C5-ABDADAE37414}"/>
              </a:ext>
            </a:extLst>
          </p:cNvPr>
          <p:cNvSpPr>
            <a:spLocks noGrp="1"/>
          </p:cNvSpPr>
          <p:nvPr>
            <p:ph type="body" sz="quarter" idx="14"/>
          </p:nvPr>
        </p:nvSpPr>
        <p:spPr/>
        <p:txBody>
          <a:bodyPr/>
          <a:lstStyle/>
          <a:p>
            <a:endParaRPr lang="en-US"/>
          </a:p>
        </p:txBody>
      </p:sp>
      <p:grpSp>
        <p:nvGrpSpPr>
          <p:cNvPr id="11" name="Group 10">
            <a:extLst>
              <a:ext uri="{FF2B5EF4-FFF2-40B4-BE49-F238E27FC236}">
                <a16:creationId xmlns:a16="http://schemas.microsoft.com/office/drawing/2014/main" id="{3F9C285D-70A9-4476-A04F-4B9BAAEB40C7}"/>
              </a:ext>
            </a:extLst>
          </p:cNvPr>
          <p:cNvGrpSpPr/>
          <p:nvPr/>
        </p:nvGrpSpPr>
        <p:grpSpPr>
          <a:xfrm>
            <a:off x="342900" y="1084485"/>
            <a:ext cx="4443730" cy="3328035"/>
            <a:chOff x="559435" y="1179982"/>
            <a:chExt cx="4443730" cy="3328035"/>
          </a:xfrm>
        </p:grpSpPr>
        <p:pic>
          <p:nvPicPr>
            <p:cNvPr id="8" name="Picture 7">
              <a:extLst>
                <a:ext uri="{FF2B5EF4-FFF2-40B4-BE49-F238E27FC236}">
                  <a16:creationId xmlns:a16="http://schemas.microsoft.com/office/drawing/2014/main" id="{7649823E-8792-4640-81C1-1B392453B2B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59435" y="1179982"/>
              <a:ext cx="4443730" cy="3328035"/>
            </a:xfrm>
            <a:prstGeom prst="rect">
              <a:avLst/>
            </a:prstGeom>
            <a:noFill/>
            <a:ln>
              <a:noFill/>
            </a:ln>
          </p:spPr>
        </p:pic>
        <mc:AlternateContent xmlns:mc="http://schemas.openxmlformats.org/markup-compatibility/2006" xmlns:a14="http://schemas.microsoft.com/office/drawing/2010/main">
          <mc:Choice Requires="a14">
            <p:sp>
              <p:nvSpPr>
                <p:cNvPr id="9" name="Text Box 33">
                  <a:extLst>
                    <a:ext uri="{FF2B5EF4-FFF2-40B4-BE49-F238E27FC236}">
                      <a16:creationId xmlns:a16="http://schemas.microsoft.com/office/drawing/2014/main" id="{5F91CEF1-2C6C-447A-9AFA-D3012F4E0E66}"/>
                    </a:ext>
                  </a:extLst>
                </p:cNvPr>
                <p:cNvSpPr txBox="1"/>
                <p:nvPr/>
              </p:nvSpPr>
              <p:spPr>
                <a:xfrm>
                  <a:off x="1916430" y="3242310"/>
                  <a:ext cx="662940" cy="18288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0" rIns="91440" bIns="0" numCol="1" spcCol="0" rtlCol="0" fromWordArt="0" anchor="t" anchorCtr="0" forceAA="0" compatLnSpc="1">
                  <a:prstTxWarp prst="textNoShape">
                    <a:avLst/>
                  </a:prstTxWarp>
                  <a:noAutofit/>
                </a:bodyPr>
                <a:lstStyle/>
                <a:p>
                  <a:pPr marL="0" marR="0">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0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1000">
                                <a:effectLst/>
                                <a:latin typeface="Cambria Math" panose="02040503050406030204" pitchFamily="18" charset="0"/>
                                <a:ea typeface="Times New Roman" panose="02020603050405020304" pitchFamily="18" charset="0"/>
                                <a:cs typeface="Times New Roman" panose="02020603050405020304" pitchFamily="18" charset="0"/>
                              </a:rPr>
                              <m:t>Λ</m:t>
                            </m:r>
                          </m:e>
                          <m:sub>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2</m:t>
                            </m:r>
                          </m:sub>
                        </m:sSub>
                      </m:oMath>
                    </m:oMathPara>
                  </a14:m>
                  <a:endParaRPr lang="en-US" sz="1000">
                    <a:effectLst/>
                    <a:latin typeface="Arial" panose="020B0604020202020204" pitchFamily="34" charset="0"/>
                    <a:ea typeface="Times New Roman" panose="02020603050405020304" pitchFamily="18" charset="0"/>
                    <a:cs typeface="Times New Roman" panose="02020603050405020304" pitchFamily="18" charset="0"/>
                  </a:endParaRPr>
                </a:p>
              </p:txBody>
            </p:sp>
          </mc:Choice>
          <mc:Fallback xmlns="">
            <p:sp>
              <p:nvSpPr>
                <p:cNvPr id="9" name="Text Box 33">
                  <a:extLst>
                    <a:ext uri="{FF2B5EF4-FFF2-40B4-BE49-F238E27FC236}">
                      <a16:creationId xmlns:a16="http://schemas.microsoft.com/office/drawing/2014/main" id="{5F91CEF1-2C6C-447A-9AFA-D3012F4E0E66}"/>
                    </a:ext>
                  </a:extLst>
                </p:cNvPr>
                <p:cNvSpPr txBox="1">
                  <a:spLocks noRot="1" noChangeAspect="1" noMove="1" noResize="1" noEditPoints="1" noAdjustHandles="1" noChangeArrowheads="1" noChangeShapeType="1" noTextEdit="1"/>
                </p:cNvSpPr>
                <p:nvPr/>
              </p:nvSpPr>
              <p:spPr>
                <a:xfrm>
                  <a:off x="1916430" y="3242310"/>
                  <a:ext cx="662940" cy="182880"/>
                </a:xfrm>
                <a:prstGeom prst="rect">
                  <a:avLst/>
                </a:prstGeom>
                <a:blipFill>
                  <a:blip r:embed="rId3"/>
                  <a:stretch>
                    <a:fillRect/>
                  </a:stretch>
                </a:blipFill>
                <a:ln w="6350">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 Box 32">
                  <a:extLst>
                    <a:ext uri="{FF2B5EF4-FFF2-40B4-BE49-F238E27FC236}">
                      <a16:creationId xmlns:a16="http://schemas.microsoft.com/office/drawing/2014/main" id="{0342B95A-D405-4043-8187-4713FACDE1AD}"/>
                    </a:ext>
                  </a:extLst>
                </p:cNvPr>
                <p:cNvSpPr txBox="1"/>
                <p:nvPr/>
              </p:nvSpPr>
              <p:spPr>
                <a:xfrm>
                  <a:off x="1253490" y="3649732"/>
                  <a:ext cx="662940" cy="18288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0" rIns="91440" bIns="0" numCol="1" spcCol="0" rtlCol="0" fromWordArt="0" anchor="t" anchorCtr="0" forceAA="0" compatLnSpc="1">
                  <a:prstTxWarp prst="textNoShape">
                    <a:avLst/>
                  </a:prstTxWarp>
                  <a:noAutofit/>
                </a:bodyPr>
                <a:lstStyle/>
                <a:p>
                  <a:pPr marL="0" marR="0">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0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1000">
                                <a:effectLst/>
                                <a:latin typeface="Cambria Math" panose="02040503050406030204" pitchFamily="18" charset="0"/>
                                <a:ea typeface="Times New Roman" panose="02020603050405020304" pitchFamily="18" charset="0"/>
                                <a:cs typeface="Times New Roman" panose="02020603050405020304" pitchFamily="18" charset="0"/>
                              </a:rPr>
                              <m:t>Λ</m:t>
                            </m:r>
                          </m:e>
                          <m:sub>
                            <m:r>
                              <a:rPr lang="en-US" sz="1000" i="1">
                                <a:effectLst/>
                                <a:latin typeface="Cambria Math" panose="02040503050406030204" pitchFamily="18" charset="0"/>
                                <a:ea typeface="Times New Roman" panose="02020603050405020304" pitchFamily="18" charset="0"/>
                                <a:cs typeface="Times New Roman" panose="02020603050405020304" pitchFamily="18" charset="0"/>
                              </a:rPr>
                              <m:t>1</m:t>
                            </m:r>
                          </m:sub>
                        </m:sSub>
                      </m:oMath>
                    </m:oMathPara>
                  </a14:m>
                  <a:endParaRPr lang="en-US" sz="1000">
                    <a:effectLst/>
                    <a:latin typeface="Arial" panose="020B0604020202020204" pitchFamily="34" charset="0"/>
                    <a:ea typeface="Times New Roman" panose="02020603050405020304" pitchFamily="18" charset="0"/>
                    <a:cs typeface="Times New Roman" panose="02020603050405020304" pitchFamily="18" charset="0"/>
                  </a:endParaRPr>
                </a:p>
              </p:txBody>
            </p:sp>
          </mc:Choice>
          <mc:Fallback xmlns="">
            <p:sp>
              <p:nvSpPr>
                <p:cNvPr id="10" name="Text Box 32">
                  <a:extLst>
                    <a:ext uri="{FF2B5EF4-FFF2-40B4-BE49-F238E27FC236}">
                      <a16:creationId xmlns:a16="http://schemas.microsoft.com/office/drawing/2014/main" id="{0342B95A-D405-4043-8187-4713FACDE1AD}"/>
                    </a:ext>
                  </a:extLst>
                </p:cNvPr>
                <p:cNvSpPr txBox="1">
                  <a:spLocks noRot="1" noChangeAspect="1" noMove="1" noResize="1" noEditPoints="1" noAdjustHandles="1" noChangeArrowheads="1" noChangeShapeType="1" noTextEdit="1"/>
                </p:cNvSpPr>
                <p:nvPr/>
              </p:nvSpPr>
              <p:spPr>
                <a:xfrm>
                  <a:off x="1253490" y="3649732"/>
                  <a:ext cx="662940" cy="182880"/>
                </a:xfrm>
                <a:prstGeom prst="rect">
                  <a:avLst/>
                </a:prstGeom>
                <a:blipFill>
                  <a:blip r:embed="rId4"/>
                  <a:stretch>
                    <a:fillRect/>
                  </a:stretch>
                </a:blipFill>
                <a:ln w="6350">
                  <a:noFill/>
                </a:ln>
                <a:effectLst/>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E6FEEBFA-6AB9-43FA-A26E-0AFAF921FCAC}"/>
                  </a:ext>
                </a:extLst>
              </p:cNvPr>
              <p:cNvSpPr/>
              <p:nvPr/>
            </p:nvSpPr>
            <p:spPr>
              <a:xfrm>
                <a:off x="4465321" y="2606514"/>
                <a:ext cx="4572000" cy="532453"/>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m:rPr>
                              <m:sty m:val="p"/>
                            </m:rPr>
                            <a:rPr lang="en-US" sz="1400">
                              <a:latin typeface="Cambria Math" panose="02040503050406030204" pitchFamily="18" charset="0"/>
                            </a:rPr>
                            <m:t>Λ</m:t>
                          </m:r>
                        </m:e>
                        <m:sub>
                          <m:r>
                            <a:rPr lang="en-US" sz="1400" i="1">
                              <a:latin typeface="Cambria Math" panose="02040503050406030204" pitchFamily="18" charset="0"/>
                            </a:rPr>
                            <m:t>𝑗</m:t>
                          </m:r>
                        </m:sub>
                      </m:sSub>
                      <m:r>
                        <a:rPr lang="en-US" sz="1400" i="0">
                          <a:latin typeface="Cambria Math" panose="02040503050406030204" pitchFamily="18" charset="0"/>
                        </a:rPr>
                        <m:t>=</m:t>
                      </m:r>
                      <m:nary>
                        <m:naryPr>
                          <m:chr m:val="∑"/>
                          <m:limLoc m:val="subSup"/>
                          <m:ctrlPr>
                            <a:rPr lang="en-US" sz="1400" i="1">
                              <a:latin typeface="Cambria Math" panose="02040503050406030204" pitchFamily="18" charset="0"/>
                            </a:rPr>
                          </m:ctrlPr>
                        </m:naryPr>
                        <m:sub>
                          <m:r>
                            <a:rPr lang="en-US" sz="1400" i="1">
                              <a:latin typeface="Cambria Math" panose="02040503050406030204" pitchFamily="18" charset="0"/>
                            </a:rPr>
                            <m:t>𝑘</m:t>
                          </m:r>
                          <m:r>
                            <a:rPr lang="en-US" sz="1400" i="0">
                              <a:latin typeface="Cambria Math" panose="02040503050406030204" pitchFamily="18" charset="0"/>
                            </a:rPr>
                            <m:t>=0</m:t>
                          </m:r>
                        </m:sub>
                        <m:sup>
                          <m:r>
                            <a:rPr lang="en-US" sz="1400" i="0">
                              <a:latin typeface="Cambria Math" panose="02040503050406030204" pitchFamily="18" charset="0"/>
                            </a:rPr>
                            <m:t>4</m:t>
                          </m:r>
                        </m:sup>
                        <m:e>
                          <m:sSub>
                            <m:sSubPr>
                              <m:ctrlPr>
                                <a:rPr lang="en-US" sz="1400" i="1">
                                  <a:latin typeface="Cambria Math" panose="02040503050406030204" pitchFamily="18" charset="0"/>
                                </a:rPr>
                              </m:ctrlPr>
                            </m:sSubPr>
                            <m:e>
                              <m:r>
                                <a:rPr lang="en-US" sz="1400" i="1">
                                  <a:latin typeface="Cambria Math" panose="02040503050406030204" pitchFamily="18" charset="0"/>
                                </a:rPr>
                                <m:t>𝐶</m:t>
                              </m:r>
                            </m:e>
                            <m:sub>
                              <m:r>
                                <a:rPr lang="en-US" sz="1400" i="1">
                                  <a:latin typeface="Cambria Math" panose="02040503050406030204" pitchFamily="18" charset="0"/>
                                </a:rPr>
                                <m:t>𝑘</m:t>
                              </m:r>
                            </m:sub>
                          </m:sSub>
                          <m:sSubSup>
                            <m:sSubSupPr>
                              <m:ctrlPr>
                                <a:rPr lang="en-US" sz="1400" i="1">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1">
                                  <a:latin typeface="Cambria Math" panose="02040503050406030204" pitchFamily="18" charset="0"/>
                                </a:rPr>
                                <m:t>𝑘</m:t>
                              </m:r>
                            </m:sup>
                          </m:sSubSup>
                        </m:e>
                      </m:nary>
                      <m:r>
                        <a:rPr lang="en-US" sz="1400" i="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𝐶</m:t>
                          </m:r>
                        </m:e>
                        <m:sub>
                          <m:r>
                            <a:rPr lang="en-US" sz="1400" i="0">
                              <a:latin typeface="Cambria Math" panose="02040503050406030204" pitchFamily="18" charset="0"/>
                            </a:rPr>
                            <m:t>0</m:t>
                          </m:r>
                        </m:sub>
                      </m:sSub>
                      <m:r>
                        <a:rPr lang="en-US" sz="1400" i="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𝐶</m:t>
                          </m:r>
                        </m:e>
                        <m:sub>
                          <m:r>
                            <a:rPr lang="en-US" sz="1400" i="0">
                              <a:latin typeface="Cambria Math" panose="02040503050406030204" pitchFamily="18" charset="0"/>
                            </a:rPr>
                            <m:t>1</m:t>
                          </m:r>
                        </m:sub>
                      </m:sSub>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r>
                        <a:rPr lang="en-US" sz="1400" i="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𝐶</m:t>
                          </m:r>
                        </m:e>
                        <m:sub>
                          <m:r>
                            <a:rPr lang="en-US" sz="1400" i="0">
                              <a:latin typeface="Cambria Math" panose="02040503050406030204" pitchFamily="18" charset="0"/>
                            </a:rPr>
                            <m:t>2</m:t>
                          </m:r>
                        </m:sub>
                      </m:sSub>
                      <m:sSubSup>
                        <m:sSubSupPr>
                          <m:ctrlPr>
                            <a:rPr lang="en-US" sz="1400" i="1">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0">
                              <a:latin typeface="Cambria Math" panose="02040503050406030204" pitchFamily="18" charset="0"/>
                            </a:rPr>
                            <m:t>2</m:t>
                          </m:r>
                        </m:sup>
                      </m:sSubSup>
                      <m:r>
                        <a:rPr lang="en-US" sz="1400" i="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𝐶</m:t>
                          </m:r>
                        </m:e>
                        <m:sub>
                          <m:r>
                            <a:rPr lang="en-US" sz="1400" i="0">
                              <a:latin typeface="Cambria Math" panose="02040503050406030204" pitchFamily="18" charset="0"/>
                            </a:rPr>
                            <m:t>3</m:t>
                          </m:r>
                        </m:sub>
                      </m:sSub>
                      <m:sSubSup>
                        <m:sSubSupPr>
                          <m:ctrlPr>
                            <a:rPr lang="en-US" sz="1400" i="1">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0">
                              <a:latin typeface="Cambria Math" panose="02040503050406030204" pitchFamily="18" charset="0"/>
                            </a:rPr>
                            <m:t>3</m:t>
                          </m:r>
                        </m:sup>
                      </m:sSubSup>
                      <m:r>
                        <a:rPr lang="en-US" sz="1400" i="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𝐶</m:t>
                          </m:r>
                        </m:e>
                        <m:sub>
                          <m:r>
                            <a:rPr lang="en-US" sz="1400" i="0">
                              <a:latin typeface="Cambria Math" panose="02040503050406030204" pitchFamily="18" charset="0"/>
                            </a:rPr>
                            <m:t>4</m:t>
                          </m:r>
                        </m:sub>
                      </m:sSub>
                      <m:sSubSup>
                        <m:sSubSupPr>
                          <m:ctrlPr>
                            <a:rPr lang="en-US" sz="1400" i="1">
                              <a:latin typeface="Cambria Math" panose="02040503050406030204" pitchFamily="18" charset="0"/>
                            </a:rPr>
                          </m:ctrlPr>
                        </m:sSubSupPr>
                        <m:e>
                          <m:r>
                            <a:rPr lang="en-US" sz="1400" i="1">
                              <a:latin typeface="Cambria Math" panose="02040503050406030204" pitchFamily="18" charset="0"/>
                            </a:rPr>
                            <m:t>𝑋</m:t>
                          </m:r>
                        </m:e>
                        <m:sub>
                          <m:r>
                            <a:rPr lang="en-US" sz="1400" i="1">
                              <a:latin typeface="Cambria Math" panose="02040503050406030204" pitchFamily="18" charset="0"/>
                            </a:rPr>
                            <m:t>𝑗</m:t>
                          </m:r>
                        </m:sub>
                        <m:sup>
                          <m:r>
                            <a:rPr lang="en-US" sz="1400" i="0">
                              <a:latin typeface="Cambria Math" panose="02040503050406030204" pitchFamily="18" charset="0"/>
                            </a:rPr>
                            <m:t>4</m:t>
                          </m:r>
                        </m:sup>
                      </m:sSubSup>
                    </m:oMath>
                  </m:oMathPara>
                </a14:m>
                <a:endParaRPr lang="en-US" sz="1400" dirty="0"/>
              </a:p>
            </p:txBody>
          </p:sp>
        </mc:Choice>
        <mc:Fallback xmlns="">
          <p:sp>
            <p:nvSpPr>
              <p:cNvPr id="12" name="Rectangle 11">
                <a:extLst>
                  <a:ext uri="{FF2B5EF4-FFF2-40B4-BE49-F238E27FC236}">
                    <a16:creationId xmlns:a16="http://schemas.microsoft.com/office/drawing/2014/main" id="{E6FEEBFA-6AB9-43FA-A26E-0AFAF921FCAC}"/>
                  </a:ext>
                </a:extLst>
              </p:cNvPr>
              <p:cNvSpPr>
                <a:spLocks noRot="1" noChangeAspect="1" noMove="1" noResize="1" noEditPoints="1" noAdjustHandles="1" noChangeArrowheads="1" noChangeShapeType="1" noTextEdit="1"/>
              </p:cNvSpPr>
              <p:nvPr/>
            </p:nvSpPr>
            <p:spPr>
              <a:xfrm>
                <a:off x="4465321" y="2606514"/>
                <a:ext cx="4572000" cy="532453"/>
              </a:xfrm>
              <a:prstGeom prst="rect">
                <a:avLst/>
              </a:prstGeom>
              <a:blipFill>
                <a:blip r:embed="rId5"/>
                <a:stretch>
                  <a:fillRect l="-400" t="-135632" b="-208046"/>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83EC7983-CFBB-449E-AF9D-952EF3A09EAF}"/>
              </a:ext>
            </a:extLst>
          </p:cNvPr>
          <p:cNvSpPr/>
          <p:nvPr/>
        </p:nvSpPr>
        <p:spPr>
          <a:xfrm>
            <a:off x="499745" y="4455021"/>
            <a:ext cx="4351020" cy="276999"/>
          </a:xfrm>
          <a:prstGeom prst="rect">
            <a:avLst/>
          </a:prstGeom>
        </p:spPr>
        <p:txBody>
          <a:bodyPr wrap="square">
            <a:spAutoFit/>
          </a:bodyPr>
          <a:lstStyle/>
          <a:p>
            <a:r>
              <a:rPr lang="en-US" sz="1200" dirty="0">
                <a:latin typeface="Arial" panose="020B0604020202020204" pitchFamily="34" charset="0"/>
                <a:ea typeface="Times New Roman" panose="02020603050405020304" pitchFamily="18" charset="0"/>
                <a:cs typeface="Times New Roman" panose="02020603050405020304" pitchFamily="18" charset="0"/>
              </a:rPr>
              <a:t>The blue curve shows the resulting 4</a:t>
            </a:r>
            <a:r>
              <a:rPr lang="en-US" sz="1200" baseline="30000" dirty="0">
                <a:latin typeface="Arial" panose="020B0604020202020204" pitchFamily="34" charset="0"/>
                <a:ea typeface="Times New Roman" panose="02020603050405020304" pitchFamily="18" charset="0"/>
                <a:cs typeface="Times New Roman" panose="02020603050405020304" pitchFamily="18" charset="0"/>
              </a:rPr>
              <a:t>th</a:t>
            </a:r>
            <a:r>
              <a:rPr lang="en-US" sz="1200" dirty="0">
                <a:latin typeface="Arial" panose="020B0604020202020204" pitchFamily="34" charset="0"/>
                <a:ea typeface="Times New Roman" panose="02020603050405020304" pitchFamily="18" charset="0"/>
                <a:cs typeface="Times New Roman" panose="02020603050405020304" pitchFamily="18" charset="0"/>
              </a:rPr>
              <a:t> order polynomial fit</a:t>
            </a:r>
            <a:endParaRPr lang="en-US" sz="1200" dirty="0"/>
          </a:p>
        </p:txBody>
      </p:sp>
    </p:spTree>
    <p:extLst>
      <p:ext uri="{BB962C8B-B14F-4D97-AF65-F5344CB8AC3E}">
        <p14:creationId xmlns:p14="http://schemas.microsoft.com/office/powerpoint/2010/main" val="37470941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6B5D7-D001-48A6-AC32-3CB793F46999}"/>
              </a:ext>
            </a:extLst>
          </p:cNvPr>
          <p:cNvSpPr>
            <a:spLocks noGrp="1"/>
          </p:cNvSpPr>
          <p:nvPr>
            <p:ph type="title"/>
          </p:nvPr>
        </p:nvSpPr>
        <p:spPr/>
        <p:txBody>
          <a:bodyPr/>
          <a:lstStyle/>
          <a:p>
            <a:r>
              <a:rPr lang="en-US" dirty="0"/>
              <a:t>How to perform task #619</a:t>
            </a:r>
          </a:p>
        </p:txBody>
      </p:sp>
      <p:sp>
        <p:nvSpPr>
          <p:cNvPr id="3" name="Text Placeholder 2">
            <a:extLst>
              <a:ext uri="{FF2B5EF4-FFF2-40B4-BE49-F238E27FC236}">
                <a16:creationId xmlns:a16="http://schemas.microsoft.com/office/drawing/2014/main" id="{8C9E2390-B04F-4FE4-BF40-086E3FAF1EAF}"/>
              </a:ext>
            </a:extLst>
          </p:cNvPr>
          <p:cNvSpPr>
            <a:spLocks noGrp="1"/>
          </p:cNvSpPr>
          <p:nvPr>
            <p:ph type="body" sz="quarter" idx="13"/>
          </p:nvPr>
        </p:nvSpPr>
        <p:spPr>
          <a:xfrm>
            <a:off x="457200" y="695569"/>
            <a:ext cx="7610400" cy="4128431"/>
          </a:xfrm>
        </p:spPr>
        <p:txBody>
          <a:bodyPr/>
          <a:lstStyle/>
          <a:p>
            <a:pPr marL="342900" indent="-342900">
              <a:buAutoNum type="arabicPeriod"/>
            </a:pPr>
            <a:r>
              <a:rPr lang="en-US" dirty="0"/>
              <a:t>Equipment constant </a:t>
            </a:r>
            <a:r>
              <a:rPr lang="en-US" dirty="0">
                <a:sym typeface="Wingdings" panose="05000000000000000000" pitchFamily="2" charset="2"/>
              </a:rPr>
              <a:t> </a:t>
            </a:r>
            <a:r>
              <a:rPr lang="en-US" dirty="0"/>
              <a:t>Sensing </a:t>
            </a:r>
            <a:r>
              <a:rPr lang="en-US" dirty="0">
                <a:sym typeface="Wingdings" panose="05000000000000000000" pitchFamily="2" charset="2"/>
              </a:rPr>
              <a:t></a:t>
            </a:r>
            <a:r>
              <a:rPr lang="en-US" dirty="0"/>
              <a:t> Spectrometer</a:t>
            </a:r>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285750" indent="-285750">
              <a:buFont typeface="Wingdings" panose="05000000000000000000" pitchFamily="2" charset="2"/>
              <a:buChar char="§"/>
            </a:pPr>
            <a:endParaRPr lang="en-US" sz="1400" dirty="0"/>
          </a:p>
          <a:p>
            <a:pPr marL="285750" indent="-285750">
              <a:buFont typeface="Wingdings" panose="05000000000000000000" pitchFamily="2" charset="2"/>
              <a:buChar char="§"/>
            </a:pPr>
            <a:endParaRPr lang="en-US" sz="1400" dirty="0"/>
          </a:p>
          <a:p>
            <a:pPr marL="285750" indent="-285750">
              <a:buFont typeface="Wingdings" panose="05000000000000000000" pitchFamily="2" charset="2"/>
              <a:buChar char="§"/>
            </a:pPr>
            <a:r>
              <a:rPr lang="en-US" sz="1400" dirty="0"/>
              <a:t>Coarse: Task #600</a:t>
            </a:r>
          </a:p>
          <a:p>
            <a:pPr marL="285750" indent="-285750">
              <a:buFont typeface="Wingdings" panose="05000000000000000000" pitchFamily="2" charset="2"/>
              <a:buChar char="§"/>
            </a:pPr>
            <a:r>
              <a:rPr lang="en-US" sz="1400" dirty="0"/>
              <a:t>Fine: Task #619</a:t>
            </a:r>
          </a:p>
        </p:txBody>
      </p:sp>
      <p:grpSp>
        <p:nvGrpSpPr>
          <p:cNvPr id="6" name="Group 5">
            <a:extLst>
              <a:ext uri="{FF2B5EF4-FFF2-40B4-BE49-F238E27FC236}">
                <a16:creationId xmlns:a16="http://schemas.microsoft.com/office/drawing/2014/main" id="{EE731A51-C39C-4833-A4DD-753A0B028A71}"/>
              </a:ext>
            </a:extLst>
          </p:cNvPr>
          <p:cNvGrpSpPr/>
          <p:nvPr/>
        </p:nvGrpSpPr>
        <p:grpSpPr>
          <a:xfrm>
            <a:off x="774784" y="969445"/>
            <a:ext cx="6975231" cy="2766309"/>
            <a:chOff x="1320678" y="864000"/>
            <a:chExt cx="6111875" cy="2336801"/>
          </a:xfrm>
        </p:grpSpPr>
        <p:pic>
          <p:nvPicPr>
            <p:cNvPr id="2050" name="Picture 2" descr="Machine generated alternative text:&#10;Additional delay between Pupil acquirements [s] &#10;Calibrated shutter switch Time [s] &#10;Calibrated shutter switch TimeAddition [s] &#10;Dark Field Short Integration Time Threshold [s] &#10;Default Time [s] to wait to ensure Shutters-ctrl command has been executed &#10;Default Time [s] to wait to ensure ShutterP-CtrI command has been executed &#10;Maximal integration pulsewidth [s] &#10;Minimal integration pulse width [s] &#10;Minimal time [s] between Pupil acquirements &#10;Minimal time [s] Trigger pulse LOW &#10;Time [s] to wait to ensure Led-ctrl command has been executed &#10;Time [s] to wait to ensure WaveLength-CtrI command has been executed &#10;Wait Time After Dark Field Acquirement &#10;Spectrom eter &#10;Additional delay between spectrometer acquirements [s] &#10;Default Integration Time For Spectrometer [s] &#10;Queued spectrometer acuisition mode enabled &#10;Spectrometer Calibration Lamp burn time [min] &#10;Spectrometer Calibration Lamp warm up time [s] &#10;Spectrometer coarse mapping of Pixel to corresponding Wavelength &#10;Spectrometer corrections &#10;Apply spectrometer Central Wavelength Bandwidth correction &#10;Apply spectrometer DC-offset correction &#10;Apply spectrometer DC-offset correctiontype &#10;Apply spectrometer Irradiance correction &#10;Apply spectrometer Non-linearity correction &#10;spectrometer Pixel To correction &#10;Bandwidth CalculationMethod &#10;Spectrometer DC Offset &#10;Spectrometer fine mapping ofPixeIto corresponding Wavelength &#10;Spectrometer Irradiancecalibrated values &#10;Spectrometer Irradiance Calibrated Integration Time &#10;Spectrometer Irradiance data file name &#10;Spectrometer Min Edge Distance [pixel] &#10;Spectrometer Non-Linearib/ calibrated values &#10;S ectrometer n wait timeout s &#10;Apply spectrometer Pixel To WaveLength correcton type &#10;Default value: Coarse &#10;Updates to this property take effect immediately &#10;0.03 &#10;(Collection) &#10;0.002 &#10;0.0025 &#10;0.015 &#10;0.015 &#10;6E-05 &#10;0.035 &#10;0.001 &#10;0.001 &#10;0.01 &#10;0.002 &#10;Coarse &#10;Coarse &#10;Fine &#10;Spectrometer Irradiance &#10;0101 ">
              <a:extLst>
                <a:ext uri="{FF2B5EF4-FFF2-40B4-BE49-F238E27FC236}">
                  <a16:creationId xmlns:a16="http://schemas.microsoft.com/office/drawing/2014/main" id="{31386082-A06A-4E69-A1ED-2E5F79AE6C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9326" b="25242"/>
            <a:stretch/>
          </p:blipFill>
          <p:spPr bwMode="auto">
            <a:xfrm>
              <a:off x="1320678" y="864000"/>
              <a:ext cx="6111875" cy="23368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D91D798-F385-436F-95F2-2B573AFA4274}"/>
                </a:ext>
              </a:extLst>
            </p:cNvPr>
            <p:cNvSpPr/>
            <p:nvPr/>
          </p:nvSpPr>
          <p:spPr>
            <a:xfrm>
              <a:off x="4204677" y="2587380"/>
              <a:ext cx="437661" cy="132959"/>
            </a:xfrm>
            <a:prstGeom prst="rect">
              <a:avLst/>
            </a:prstGeom>
            <a:noFill/>
            <a:ln w="38100" cap="sq">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grpSp>
    </p:spTree>
    <p:extLst>
      <p:ext uri="{BB962C8B-B14F-4D97-AF65-F5344CB8AC3E}">
        <p14:creationId xmlns:p14="http://schemas.microsoft.com/office/powerpoint/2010/main" val="4356768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2E318-3382-426E-9B46-5BB2CDA15965}"/>
              </a:ext>
            </a:extLst>
          </p:cNvPr>
          <p:cNvSpPr>
            <a:spLocks noGrp="1"/>
          </p:cNvSpPr>
          <p:nvPr>
            <p:ph type="title"/>
          </p:nvPr>
        </p:nvSpPr>
        <p:spPr/>
        <p:txBody>
          <a:bodyPr/>
          <a:lstStyle/>
          <a:p>
            <a:r>
              <a:rPr lang="en-US" dirty="0"/>
              <a:t>How to perform task #619</a:t>
            </a:r>
          </a:p>
        </p:txBody>
      </p:sp>
      <p:sp>
        <p:nvSpPr>
          <p:cNvPr id="3" name="Text Placeholder 2">
            <a:extLst>
              <a:ext uri="{FF2B5EF4-FFF2-40B4-BE49-F238E27FC236}">
                <a16:creationId xmlns:a16="http://schemas.microsoft.com/office/drawing/2014/main" id="{25958136-511F-49EA-98B2-137C3B578F14}"/>
              </a:ext>
            </a:extLst>
          </p:cNvPr>
          <p:cNvSpPr>
            <a:spLocks noGrp="1"/>
          </p:cNvSpPr>
          <p:nvPr>
            <p:ph type="body" sz="quarter" idx="13"/>
          </p:nvPr>
        </p:nvSpPr>
        <p:spPr/>
        <p:txBody>
          <a:bodyPr/>
          <a:lstStyle/>
          <a:p>
            <a:r>
              <a:rPr lang="en-US" dirty="0"/>
              <a:t>2. Check the task inputs</a:t>
            </a:r>
          </a:p>
          <a:p>
            <a:endParaRPr lang="en-US" dirty="0"/>
          </a:p>
          <a:p>
            <a:endParaRPr lang="en-US" dirty="0"/>
          </a:p>
          <a:p>
            <a:r>
              <a:rPr lang="en-US" dirty="0"/>
              <a:t>3. Run task #619 and commit ECs. </a:t>
            </a:r>
          </a:p>
          <a:p>
            <a:endParaRPr lang="en-US" dirty="0"/>
          </a:p>
        </p:txBody>
      </p:sp>
      <p:sp>
        <p:nvSpPr>
          <p:cNvPr id="4" name="Text Placeholder 3">
            <a:extLst>
              <a:ext uri="{FF2B5EF4-FFF2-40B4-BE49-F238E27FC236}">
                <a16:creationId xmlns:a16="http://schemas.microsoft.com/office/drawing/2014/main" id="{FE564080-152D-46AD-AB4C-12EAD16F3A31}"/>
              </a:ext>
            </a:extLst>
          </p:cNvPr>
          <p:cNvSpPr>
            <a:spLocks noGrp="1"/>
          </p:cNvSpPr>
          <p:nvPr>
            <p:ph type="body" sz="quarter" idx="14"/>
          </p:nvPr>
        </p:nvSpPr>
        <p:spPr/>
        <p:txBody>
          <a:bodyPr/>
          <a:lstStyle/>
          <a:p>
            <a:endParaRPr lang="en-US" dirty="0"/>
          </a:p>
        </p:txBody>
      </p:sp>
      <p:pic>
        <p:nvPicPr>
          <p:cNvPr id="5" name="Picture 4">
            <a:extLst>
              <a:ext uri="{FF2B5EF4-FFF2-40B4-BE49-F238E27FC236}">
                <a16:creationId xmlns:a16="http://schemas.microsoft.com/office/drawing/2014/main" id="{AE7F90A3-F92F-45F8-BC82-B5F33D132AE1}"/>
              </a:ext>
            </a:extLst>
          </p:cNvPr>
          <p:cNvPicPr>
            <a:picLocks noChangeAspect="1"/>
          </p:cNvPicPr>
          <p:nvPr/>
        </p:nvPicPr>
        <p:blipFill rotWithShape="1">
          <a:blip r:embed="rId2"/>
          <a:srcRect r="31970" b="22659"/>
          <a:stretch/>
        </p:blipFill>
        <p:spPr>
          <a:xfrm>
            <a:off x="4517292" y="854984"/>
            <a:ext cx="3282462" cy="3978031"/>
          </a:xfrm>
          <a:prstGeom prst="rect">
            <a:avLst/>
          </a:prstGeom>
        </p:spPr>
      </p:pic>
      <p:sp>
        <p:nvSpPr>
          <p:cNvPr id="6" name="TextBox 5">
            <a:extLst>
              <a:ext uri="{FF2B5EF4-FFF2-40B4-BE49-F238E27FC236}">
                <a16:creationId xmlns:a16="http://schemas.microsoft.com/office/drawing/2014/main" id="{6DA9D855-7FB6-40FB-921E-956FE57A3809}"/>
              </a:ext>
            </a:extLst>
          </p:cNvPr>
          <p:cNvSpPr txBox="1"/>
          <p:nvPr/>
        </p:nvSpPr>
        <p:spPr>
          <a:xfrm>
            <a:off x="4249446" y="3016738"/>
            <a:ext cx="1508369" cy="184666"/>
          </a:xfrm>
          <a:prstGeom prst="rect">
            <a:avLst/>
          </a:prstGeom>
          <a:noFill/>
        </p:spPr>
        <p:txBody>
          <a:bodyPr wrap="square" lIns="0" tIns="0" rIns="0" bIns="0" rtlCol="0">
            <a:spAutoFit/>
          </a:bodyPr>
          <a:lstStyle/>
          <a:p>
            <a:pPr>
              <a:spcAft>
                <a:spcPts val="900"/>
              </a:spcAft>
            </a:pPr>
            <a:r>
              <a:rPr lang="en-US" sz="1200" dirty="0">
                <a:solidFill>
                  <a:srgbClr val="FF0000"/>
                </a:solidFill>
                <a:latin typeface="+mn-lt"/>
              </a:rPr>
              <a:t>High intensity regime</a:t>
            </a:r>
          </a:p>
        </p:txBody>
      </p:sp>
      <p:sp>
        <p:nvSpPr>
          <p:cNvPr id="7" name="TextBox 6">
            <a:extLst>
              <a:ext uri="{FF2B5EF4-FFF2-40B4-BE49-F238E27FC236}">
                <a16:creationId xmlns:a16="http://schemas.microsoft.com/office/drawing/2014/main" id="{C05BE927-30D0-4BE8-9E86-383558519AAF}"/>
              </a:ext>
            </a:extLst>
          </p:cNvPr>
          <p:cNvSpPr txBox="1"/>
          <p:nvPr/>
        </p:nvSpPr>
        <p:spPr>
          <a:xfrm>
            <a:off x="4249446" y="3743635"/>
            <a:ext cx="1508369" cy="184666"/>
          </a:xfrm>
          <a:prstGeom prst="rect">
            <a:avLst/>
          </a:prstGeom>
          <a:noFill/>
        </p:spPr>
        <p:txBody>
          <a:bodyPr wrap="square" lIns="0" tIns="0" rIns="0" bIns="0" rtlCol="0">
            <a:spAutoFit/>
          </a:bodyPr>
          <a:lstStyle/>
          <a:p>
            <a:pPr>
              <a:spcAft>
                <a:spcPts val="900"/>
              </a:spcAft>
            </a:pPr>
            <a:r>
              <a:rPr lang="en-US" sz="1200" dirty="0">
                <a:solidFill>
                  <a:srgbClr val="FF0000"/>
                </a:solidFill>
                <a:latin typeface="+mn-lt"/>
              </a:rPr>
              <a:t>Low intensity regime</a:t>
            </a:r>
          </a:p>
        </p:txBody>
      </p:sp>
      <p:sp>
        <p:nvSpPr>
          <p:cNvPr id="8" name="TextBox 7">
            <a:extLst>
              <a:ext uri="{FF2B5EF4-FFF2-40B4-BE49-F238E27FC236}">
                <a16:creationId xmlns:a16="http://schemas.microsoft.com/office/drawing/2014/main" id="{67FC966F-1141-41A1-8975-507FD12A796C}"/>
              </a:ext>
            </a:extLst>
          </p:cNvPr>
          <p:cNvSpPr txBox="1"/>
          <p:nvPr/>
        </p:nvSpPr>
        <p:spPr>
          <a:xfrm>
            <a:off x="4056183" y="4362335"/>
            <a:ext cx="1703755" cy="184666"/>
          </a:xfrm>
          <a:prstGeom prst="rect">
            <a:avLst/>
          </a:prstGeom>
          <a:noFill/>
        </p:spPr>
        <p:txBody>
          <a:bodyPr wrap="square" lIns="0" tIns="0" rIns="0" bIns="0" rtlCol="0">
            <a:spAutoFit/>
          </a:bodyPr>
          <a:lstStyle/>
          <a:p>
            <a:pPr>
              <a:spcAft>
                <a:spcPts val="900"/>
              </a:spcAft>
            </a:pPr>
            <a:r>
              <a:rPr lang="en-US" sz="1200" dirty="0">
                <a:solidFill>
                  <a:srgbClr val="FF0000"/>
                </a:solidFill>
                <a:latin typeface="+mn-lt"/>
              </a:rPr>
              <a:t>Medium intensity regime</a:t>
            </a:r>
          </a:p>
        </p:txBody>
      </p:sp>
      <p:pic>
        <p:nvPicPr>
          <p:cNvPr id="9" name="Picture 8">
            <a:extLst>
              <a:ext uri="{FF2B5EF4-FFF2-40B4-BE49-F238E27FC236}">
                <a16:creationId xmlns:a16="http://schemas.microsoft.com/office/drawing/2014/main" id="{467FB45B-344C-46BE-8178-2B54012678DD}"/>
              </a:ext>
            </a:extLst>
          </p:cNvPr>
          <p:cNvPicPr>
            <a:picLocks noChangeAspect="1"/>
          </p:cNvPicPr>
          <p:nvPr/>
        </p:nvPicPr>
        <p:blipFill rotWithShape="1">
          <a:blip r:embed="rId3"/>
          <a:srcRect l="46096" t="31453" r="1187" b="22051"/>
          <a:stretch/>
        </p:blipFill>
        <p:spPr>
          <a:xfrm>
            <a:off x="615461" y="2571750"/>
            <a:ext cx="3210168" cy="2391508"/>
          </a:xfrm>
          <a:prstGeom prst="rect">
            <a:avLst/>
          </a:prstGeom>
        </p:spPr>
      </p:pic>
      <p:cxnSp>
        <p:nvCxnSpPr>
          <p:cNvPr id="11" name="Straight Arrow Connector 10">
            <a:extLst>
              <a:ext uri="{FF2B5EF4-FFF2-40B4-BE49-F238E27FC236}">
                <a16:creationId xmlns:a16="http://schemas.microsoft.com/office/drawing/2014/main" id="{4438C20A-D68A-4655-AFF7-F942F8F4CD9C}"/>
              </a:ext>
            </a:extLst>
          </p:cNvPr>
          <p:cNvCxnSpPr/>
          <p:nvPr/>
        </p:nvCxnSpPr>
        <p:spPr>
          <a:xfrm flipH="1">
            <a:off x="1938215" y="2375877"/>
            <a:ext cx="3720123" cy="64086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1D15066-ACE3-49AF-9494-DCA8122935A5}"/>
              </a:ext>
            </a:extLst>
          </p:cNvPr>
          <p:cNvSpPr txBox="1"/>
          <p:nvPr/>
        </p:nvSpPr>
        <p:spPr>
          <a:xfrm>
            <a:off x="615461" y="2375877"/>
            <a:ext cx="2891692" cy="215444"/>
          </a:xfrm>
          <a:prstGeom prst="rect">
            <a:avLst/>
          </a:prstGeom>
          <a:noFill/>
        </p:spPr>
        <p:txBody>
          <a:bodyPr wrap="square" lIns="0" tIns="0" rIns="0" bIns="0" rtlCol="0">
            <a:spAutoFit/>
          </a:bodyPr>
          <a:lstStyle/>
          <a:p>
            <a:pPr>
              <a:spcAft>
                <a:spcPts val="900"/>
              </a:spcAft>
            </a:pPr>
            <a:r>
              <a:rPr lang="en-US" sz="1400" dirty="0">
                <a:solidFill>
                  <a:srgbClr val="FF0000"/>
                </a:solidFill>
                <a:latin typeface="+mn-lt"/>
              </a:rPr>
              <a:t>Spectral lines for calibration source</a:t>
            </a:r>
          </a:p>
        </p:txBody>
      </p:sp>
    </p:spTree>
    <p:extLst>
      <p:ext uri="{BB962C8B-B14F-4D97-AF65-F5344CB8AC3E}">
        <p14:creationId xmlns:p14="http://schemas.microsoft.com/office/powerpoint/2010/main" val="1083104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F83B064-F3BF-41DD-AB62-6173F4E3E1E5}"/>
              </a:ext>
            </a:extLst>
          </p:cNvPr>
          <p:cNvPicPr>
            <a:picLocks noGrp="1" noChangeAspect="1"/>
          </p:cNvPicPr>
          <p:nvPr>
            <p:ph sz="quarter" idx="11"/>
          </p:nvPr>
        </p:nvPicPr>
        <p:blipFill>
          <a:blip r:embed="rId3"/>
          <a:stretch>
            <a:fillRect/>
          </a:stretch>
        </p:blipFill>
        <p:spPr>
          <a:xfrm>
            <a:off x="4496629" y="1219678"/>
            <a:ext cx="3570971" cy="3133021"/>
          </a:xfrm>
          <a:prstGeom prst="rect">
            <a:avLst/>
          </a:prstGeom>
          <a:effectLst/>
        </p:spPr>
      </p:pic>
      <p:sp>
        <p:nvSpPr>
          <p:cNvPr id="3" name="Date Placeholder 2">
            <a:extLst>
              <a:ext uri="{FF2B5EF4-FFF2-40B4-BE49-F238E27FC236}">
                <a16:creationId xmlns:a16="http://schemas.microsoft.com/office/drawing/2014/main" id="{AB4575BB-70B5-4393-93C9-908B24544E8B}"/>
              </a:ext>
            </a:extLst>
          </p:cNvPr>
          <p:cNvSpPr>
            <a:spLocks noGrp="1"/>
          </p:cNvSpPr>
          <p:nvPr>
            <p:ph type="dt" sz="half" idx="2"/>
          </p:nvPr>
        </p:nvSpPr>
        <p:spPr/>
        <p:txBody>
          <a:bodyPr/>
          <a:lstStyle/>
          <a:p>
            <a:r>
              <a:rPr lang="en-US" noProof="0"/>
              <a:t>&lt;Date&gt;</a:t>
            </a:r>
          </a:p>
        </p:txBody>
      </p:sp>
      <p:sp>
        <p:nvSpPr>
          <p:cNvPr id="4" name="Slide Number Placeholder 3">
            <a:extLst>
              <a:ext uri="{FF2B5EF4-FFF2-40B4-BE49-F238E27FC236}">
                <a16:creationId xmlns:a16="http://schemas.microsoft.com/office/drawing/2014/main" id="{B516F6D4-4795-433D-B3F7-E1D84565370C}"/>
              </a:ext>
            </a:extLst>
          </p:cNvPr>
          <p:cNvSpPr>
            <a:spLocks noGrp="1"/>
          </p:cNvSpPr>
          <p:nvPr>
            <p:ph type="sldNum" sz="quarter" idx="4"/>
          </p:nvPr>
        </p:nvSpPr>
        <p:spPr/>
        <p:txBody>
          <a:bodyPr/>
          <a:lstStyle/>
          <a:p>
            <a:r>
              <a:rPr lang="en-US" noProof="0"/>
              <a:t>Slide </a:t>
            </a:r>
            <a:fld id="{1D9B13CD-33A0-446D-8703-F89F9F109F54}" type="slidenum">
              <a:rPr lang="en-US" noProof="0" smtClean="0"/>
              <a:pPr/>
              <a:t>4</a:t>
            </a:fld>
            <a:endParaRPr lang="en-US" noProof="0"/>
          </a:p>
        </p:txBody>
      </p:sp>
      <p:sp>
        <p:nvSpPr>
          <p:cNvPr id="5" name="Title 4">
            <a:extLst>
              <a:ext uri="{FF2B5EF4-FFF2-40B4-BE49-F238E27FC236}">
                <a16:creationId xmlns:a16="http://schemas.microsoft.com/office/drawing/2014/main" id="{8CF0FE37-99D9-40D4-A4F7-D4897C667B59}"/>
              </a:ext>
            </a:extLst>
          </p:cNvPr>
          <p:cNvSpPr>
            <a:spLocks noGrp="1"/>
          </p:cNvSpPr>
          <p:nvPr>
            <p:ph type="title"/>
          </p:nvPr>
        </p:nvSpPr>
        <p:spPr/>
        <p:txBody>
          <a:bodyPr/>
          <a:lstStyle/>
          <a:p>
            <a:r>
              <a:rPr lang="en-US" dirty="0"/>
              <a:t>Spectrometer structure</a:t>
            </a:r>
          </a:p>
        </p:txBody>
      </p:sp>
      <p:sp>
        <p:nvSpPr>
          <p:cNvPr id="6" name="Text Placeholder 5">
            <a:extLst>
              <a:ext uri="{FF2B5EF4-FFF2-40B4-BE49-F238E27FC236}">
                <a16:creationId xmlns:a16="http://schemas.microsoft.com/office/drawing/2014/main" id="{9AEF421E-3355-4CB0-A550-D84711F5A6F5}"/>
              </a:ext>
            </a:extLst>
          </p:cNvPr>
          <p:cNvSpPr>
            <a:spLocks noGrp="1"/>
          </p:cNvSpPr>
          <p:nvPr>
            <p:ph type="body" sz="quarter" idx="14"/>
          </p:nvPr>
        </p:nvSpPr>
        <p:spPr/>
        <p:txBody>
          <a:bodyPr/>
          <a:lstStyle/>
          <a:p>
            <a:r>
              <a:rPr lang="en-US" dirty="0"/>
              <a:t>Supplier: </a:t>
            </a:r>
            <a:r>
              <a:rPr lang="en-US" dirty="0" err="1"/>
              <a:t>Avantes</a:t>
            </a:r>
            <a:endParaRPr lang="en-US" dirty="0"/>
          </a:p>
        </p:txBody>
      </p:sp>
      <p:pic>
        <p:nvPicPr>
          <p:cNvPr id="8" name="Picture 7">
            <a:extLst>
              <a:ext uri="{FF2B5EF4-FFF2-40B4-BE49-F238E27FC236}">
                <a16:creationId xmlns:a16="http://schemas.microsoft.com/office/drawing/2014/main" id="{30A80509-5F9B-4822-96AF-EE19BF110785}"/>
              </a:ext>
            </a:extLst>
          </p:cNvPr>
          <p:cNvPicPr>
            <a:picLocks noChangeAspect="1"/>
          </p:cNvPicPr>
          <p:nvPr/>
        </p:nvPicPr>
        <p:blipFill>
          <a:blip r:embed="rId4"/>
          <a:stretch>
            <a:fillRect/>
          </a:stretch>
        </p:blipFill>
        <p:spPr>
          <a:xfrm>
            <a:off x="925628" y="1433572"/>
            <a:ext cx="2348134" cy="3026073"/>
          </a:xfrm>
          <a:prstGeom prst="rect">
            <a:avLst/>
          </a:prstGeom>
        </p:spPr>
      </p:pic>
    </p:spTree>
    <p:extLst>
      <p:ext uri="{BB962C8B-B14F-4D97-AF65-F5344CB8AC3E}">
        <p14:creationId xmlns:p14="http://schemas.microsoft.com/office/powerpoint/2010/main" val="32358692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2E385-180B-455B-847F-7881AA2F081B}"/>
              </a:ext>
            </a:extLst>
          </p:cNvPr>
          <p:cNvSpPr>
            <a:spLocks noGrp="1"/>
          </p:cNvSpPr>
          <p:nvPr>
            <p:ph type="title"/>
          </p:nvPr>
        </p:nvSpPr>
        <p:spPr/>
        <p:txBody>
          <a:bodyPr/>
          <a:lstStyle/>
          <a:p>
            <a:r>
              <a:rPr lang="en-US" dirty="0"/>
              <a:t>How to verify task #619</a:t>
            </a:r>
          </a:p>
        </p:txBody>
      </p:sp>
      <p:sp>
        <p:nvSpPr>
          <p:cNvPr id="4" name="Text Placeholder 3">
            <a:extLst>
              <a:ext uri="{FF2B5EF4-FFF2-40B4-BE49-F238E27FC236}">
                <a16:creationId xmlns:a16="http://schemas.microsoft.com/office/drawing/2014/main" id="{7DD58907-0A40-4920-9841-77E6EB97DFBB}"/>
              </a:ext>
            </a:extLst>
          </p:cNvPr>
          <p:cNvSpPr>
            <a:spLocks noGrp="1"/>
          </p:cNvSpPr>
          <p:nvPr>
            <p:ph type="body" sz="quarter" idx="14"/>
          </p:nvPr>
        </p:nvSpPr>
        <p:spPr/>
        <p:txBody>
          <a:bodyPr/>
          <a:lstStyle/>
          <a:p>
            <a:r>
              <a:rPr lang="en-US" dirty="0"/>
              <a:t>Task #626 Check Illumination Spectrometer Wavelength Fine </a:t>
            </a:r>
          </a:p>
        </p:txBody>
      </p:sp>
      <p:grpSp>
        <p:nvGrpSpPr>
          <p:cNvPr id="9" name="Group 8">
            <a:extLst>
              <a:ext uri="{FF2B5EF4-FFF2-40B4-BE49-F238E27FC236}">
                <a16:creationId xmlns:a16="http://schemas.microsoft.com/office/drawing/2014/main" id="{580F39C0-09B0-440C-92AD-F6200F470F70}"/>
              </a:ext>
            </a:extLst>
          </p:cNvPr>
          <p:cNvGrpSpPr/>
          <p:nvPr/>
        </p:nvGrpSpPr>
        <p:grpSpPr>
          <a:xfrm>
            <a:off x="2257551" y="4336472"/>
            <a:ext cx="4009697" cy="642056"/>
            <a:chOff x="1804949" y="4181944"/>
            <a:chExt cx="4009697" cy="642056"/>
          </a:xfrm>
        </p:grpSpPr>
        <p:pic>
          <p:nvPicPr>
            <p:cNvPr id="6" name="Picture 5">
              <a:extLst>
                <a:ext uri="{FF2B5EF4-FFF2-40B4-BE49-F238E27FC236}">
                  <a16:creationId xmlns:a16="http://schemas.microsoft.com/office/drawing/2014/main" id="{89B71F18-C437-431D-BF77-0E32A37980B8}"/>
                </a:ext>
              </a:extLst>
            </p:cNvPr>
            <p:cNvPicPr>
              <a:picLocks noChangeAspect="1"/>
            </p:cNvPicPr>
            <p:nvPr/>
          </p:nvPicPr>
          <p:blipFill>
            <a:blip r:embed="rId2"/>
            <a:stretch>
              <a:fillRect/>
            </a:stretch>
          </p:blipFill>
          <p:spPr>
            <a:xfrm>
              <a:off x="1804949" y="4181944"/>
              <a:ext cx="3321942" cy="642056"/>
            </a:xfrm>
            <a:prstGeom prst="rect">
              <a:avLst/>
            </a:prstGeom>
          </p:spPr>
        </p:pic>
        <p:sp>
          <p:nvSpPr>
            <p:cNvPr id="7" name="TextBox 6">
              <a:extLst>
                <a:ext uri="{FF2B5EF4-FFF2-40B4-BE49-F238E27FC236}">
                  <a16:creationId xmlns:a16="http://schemas.microsoft.com/office/drawing/2014/main" id="{2A0CFBA8-7D0E-4FFA-B5EE-0404B6072B77}"/>
                </a:ext>
              </a:extLst>
            </p:cNvPr>
            <p:cNvSpPr txBox="1"/>
            <p:nvPr/>
          </p:nvSpPr>
          <p:spPr>
            <a:xfrm>
              <a:off x="5228492" y="4275729"/>
              <a:ext cx="586154" cy="215444"/>
            </a:xfrm>
            <a:prstGeom prst="rect">
              <a:avLst/>
            </a:prstGeom>
            <a:noFill/>
          </p:spPr>
          <p:txBody>
            <a:bodyPr wrap="square" lIns="0" tIns="0" rIns="0" bIns="0" rtlCol="0">
              <a:spAutoFit/>
            </a:bodyPr>
            <a:lstStyle/>
            <a:p>
              <a:pPr>
                <a:spcAft>
                  <a:spcPts val="900"/>
                </a:spcAft>
              </a:pPr>
              <a:r>
                <a:rPr lang="en-US" sz="1400" dirty="0">
                  <a:solidFill>
                    <a:schemeClr val="tx2"/>
                  </a:solidFill>
                  <a:latin typeface="+mn-lt"/>
                </a:rPr>
                <a:t>&lt;50pm</a:t>
              </a:r>
            </a:p>
          </p:txBody>
        </p:sp>
        <p:sp>
          <p:nvSpPr>
            <p:cNvPr id="8" name="TextBox 7">
              <a:extLst>
                <a:ext uri="{FF2B5EF4-FFF2-40B4-BE49-F238E27FC236}">
                  <a16:creationId xmlns:a16="http://schemas.microsoft.com/office/drawing/2014/main" id="{2B02FB03-D5FB-440E-8A62-A5C416C8B71F}"/>
                </a:ext>
              </a:extLst>
            </p:cNvPr>
            <p:cNvSpPr txBox="1"/>
            <p:nvPr/>
          </p:nvSpPr>
          <p:spPr>
            <a:xfrm>
              <a:off x="5228492" y="4549778"/>
              <a:ext cx="586154" cy="215444"/>
            </a:xfrm>
            <a:prstGeom prst="rect">
              <a:avLst/>
            </a:prstGeom>
            <a:noFill/>
          </p:spPr>
          <p:txBody>
            <a:bodyPr wrap="square" lIns="0" tIns="0" rIns="0" bIns="0" rtlCol="0">
              <a:spAutoFit/>
            </a:bodyPr>
            <a:lstStyle/>
            <a:p>
              <a:pPr>
                <a:spcAft>
                  <a:spcPts val="900"/>
                </a:spcAft>
              </a:pPr>
              <a:r>
                <a:rPr lang="en-US" sz="1400" dirty="0">
                  <a:solidFill>
                    <a:schemeClr val="tx2"/>
                  </a:solidFill>
                  <a:latin typeface="+mn-lt"/>
                </a:rPr>
                <a:t>&lt;50pm</a:t>
              </a:r>
            </a:p>
          </p:txBody>
        </p:sp>
      </p:grpSp>
      <p:pic>
        <p:nvPicPr>
          <p:cNvPr id="10" name="Picture 9">
            <a:extLst>
              <a:ext uri="{FF2B5EF4-FFF2-40B4-BE49-F238E27FC236}">
                <a16:creationId xmlns:a16="http://schemas.microsoft.com/office/drawing/2014/main" id="{411E8E63-F346-4117-BE31-99C494E5197A}"/>
              </a:ext>
            </a:extLst>
          </p:cNvPr>
          <p:cNvPicPr>
            <a:picLocks noChangeAspect="1"/>
          </p:cNvPicPr>
          <p:nvPr/>
        </p:nvPicPr>
        <p:blipFill>
          <a:blip r:embed="rId3"/>
          <a:stretch>
            <a:fillRect/>
          </a:stretch>
        </p:blipFill>
        <p:spPr>
          <a:xfrm>
            <a:off x="2355847" y="1009075"/>
            <a:ext cx="3125349" cy="3125349"/>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61E59D0C-87E7-4A61-85A9-6744401598A5}"/>
                  </a:ext>
                </a:extLst>
              </p:cNvPr>
              <p:cNvSpPr/>
              <p:nvPr/>
            </p:nvSpPr>
            <p:spPr>
              <a:xfrm>
                <a:off x="5481196" y="2096968"/>
                <a:ext cx="3495600" cy="49802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i="1">
                              <a:latin typeface="Cambria Math" panose="02040503050406030204" pitchFamily="18" charset="0"/>
                            </a:rPr>
                          </m:ctrlPr>
                        </m:sSubPr>
                        <m:e>
                          <m:r>
                            <m:rPr>
                              <m:sty m:val="p"/>
                            </m:rPr>
                            <a:rPr lang="en-US" sz="1200">
                              <a:latin typeface="Cambria Math" panose="02040503050406030204" pitchFamily="18" charset="0"/>
                            </a:rPr>
                            <m:t>Δ</m:t>
                          </m:r>
                        </m:e>
                        <m:sub>
                          <m:r>
                            <a:rPr lang="en-US" sz="1200" i="1">
                              <a:latin typeface="Cambria Math" panose="02040503050406030204" pitchFamily="18" charset="0"/>
                            </a:rPr>
                            <m:t>𝑗</m:t>
                          </m:r>
                        </m:sub>
                      </m:sSub>
                      <m:r>
                        <a:rPr lang="en-US" sz="1200" i="0">
                          <a:latin typeface="Cambria Math" panose="02040503050406030204" pitchFamily="18" charset="0"/>
                        </a:rPr>
                        <m:t>=</m:t>
                      </m:r>
                      <m:f>
                        <m:fPr>
                          <m:ctrlPr>
                            <a:rPr lang="en-US" sz="1200" i="1">
                              <a:latin typeface="Cambria Math" panose="02040503050406030204" pitchFamily="18" charset="0"/>
                            </a:rPr>
                          </m:ctrlPr>
                        </m:fPr>
                        <m:num>
                          <m:r>
                            <a:rPr lang="en-US" sz="1200" i="0">
                              <a:latin typeface="Cambria Math" panose="02040503050406030204" pitchFamily="18" charset="0"/>
                            </a:rPr>
                            <m:t>1</m:t>
                          </m:r>
                        </m:num>
                        <m:den>
                          <m:sSub>
                            <m:sSubPr>
                              <m:ctrlPr>
                                <a:rPr lang="en-US" sz="1200" i="1">
                                  <a:latin typeface="Cambria Math" panose="02040503050406030204" pitchFamily="18" charset="0"/>
                                </a:rPr>
                              </m:ctrlPr>
                            </m:sSubPr>
                            <m:e>
                              <m:r>
                                <a:rPr lang="en-US" sz="1200" i="1">
                                  <a:latin typeface="Cambria Math" panose="02040503050406030204" pitchFamily="18" charset="0"/>
                                </a:rPr>
                                <m:t>𝑁</m:t>
                              </m:r>
                            </m:e>
                            <m:sub>
                              <m:r>
                                <a:rPr lang="en-US" sz="1200" i="1">
                                  <a:latin typeface="Cambria Math" panose="02040503050406030204" pitchFamily="18" charset="0"/>
                                </a:rPr>
                                <m:t>𝑝</m:t>
                              </m:r>
                            </m:sub>
                          </m:sSub>
                        </m:den>
                      </m:f>
                      <m:nary>
                        <m:naryPr>
                          <m:chr m:val="∑"/>
                          <m:limLoc m:val="subSup"/>
                          <m:ctrlPr>
                            <a:rPr lang="en-US" sz="1200" i="1">
                              <a:latin typeface="Cambria Math" panose="02040503050406030204" pitchFamily="18" charset="0"/>
                            </a:rPr>
                          </m:ctrlPr>
                        </m:naryPr>
                        <m:sub>
                          <m:r>
                            <a:rPr lang="en-US" sz="1200" i="1">
                              <a:latin typeface="Cambria Math" panose="02040503050406030204" pitchFamily="18" charset="0"/>
                            </a:rPr>
                            <m:t>𝑖</m:t>
                          </m:r>
                          <m:r>
                            <a:rPr lang="en-US" sz="1200" i="0">
                              <a:latin typeface="Cambria Math" panose="02040503050406030204" pitchFamily="18" charset="0"/>
                            </a:rPr>
                            <m:t>=1</m:t>
                          </m:r>
                        </m:sub>
                        <m:sup>
                          <m:sSub>
                            <m:sSubPr>
                              <m:ctrlPr>
                                <a:rPr lang="en-US" sz="1200" i="1">
                                  <a:latin typeface="Cambria Math" panose="02040503050406030204" pitchFamily="18" charset="0"/>
                                </a:rPr>
                              </m:ctrlPr>
                            </m:sSubPr>
                            <m:e>
                              <m:r>
                                <a:rPr lang="en-US" sz="1200" i="1">
                                  <a:latin typeface="Cambria Math" panose="02040503050406030204" pitchFamily="18" charset="0"/>
                                </a:rPr>
                                <m:t>𝑁</m:t>
                              </m:r>
                            </m:e>
                            <m:sub>
                              <m:r>
                                <a:rPr lang="en-US" sz="1200" i="1">
                                  <a:latin typeface="Cambria Math" panose="02040503050406030204" pitchFamily="18" charset="0"/>
                                </a:rPr>
                                <m:t>𝑝</m:t>
                              </m:r>
                            </m:sub>
                          </m:sSub>
                        </m:sup>
                        <m:e>
                          <m:sSub>
                            <m:sSubPr>
                              <m:ctrlPr>
                                <a:rPr lang="en-US" sz="1200" i="1">
                                  <a:latin typeface="Cambria Math" panose="02040503050406030204" pitchFamily="18" charset="0"/>
                                </a:rPr>
                              </m:ctrlPr>
                            </m:sSubPr>
                            <m:e>
                              <m:r>
                                <a:rPr lang="en-US" sz="1200" i="1">
                                  <a:latin typeface="Cambria Math" panose="02040503050406030204" pitchFamily="18" charset="0"/>
                                </a:rPr>
                                <m:t>𝜆</m:t>
                              </m:r>
                            </m:e>
                            <m:sub>
                              <m:r>
                                <a:rPr lang="en-US" sz="1200" i="1">
                                  <a:latin typeface="Cambria Math" panose="02040503050406030204" pitchFamily="18" charset="0"/>
                                </a:rPr>
                                <m:t>𝑖</m:t>
                              </m:r>
                              <m:r>
                                <a:rPr lang="en-US" sz="1200" i="0">
                                  <a:latin typeface="Cambria Math" panose="02040503050406030204" pitchFamily="18" charset="0"/>
                                </a:rPr>
                                <m:t>,</m:t>
                              </m:r>
                              <m:r>
                                <a:rPr lang="en-US" sz="1200" i="1">
                                  <a:latin typeface="Cambria Math" panose="02040503050406030204" pitchFamily="18" charset="0"/>
                                </a:rPr>
                                <m:t>𝑗</m:t>
                              </m:r>
                            </m:sub>
                          </m:sSub>
                          <m:r>
                            <a:rPr lang="en-US" sz="1200" i="0">
                              <a:latin typeface="Cambria Math" panose="02040503050406030204" pitchFamily="18" charset="0"/>
                            </a:rPr>
                            <m:t>−</m:t>
                          </m:r>
                          <m:sSub>
                            <m:sSubPr>
                              <m:ctrlPr>
                                <a:rPr lang="en-US" sz="1200" i="1">
                                  <a:latin typeface="Cambria Math" panose="02040503050406030204" pitchFamily="18" charset="0"/>
                                </a:rPr>
                              </m:ctrlPr>
                            </m:sSubPr>
                            <m:e>
                              <m:r>
                                <m:rPr>
                                  <m:sty m:val="p"/>
                                </m:rPr>
                                <a:rPr lang="en-US" sz="1200" i="0">
                                  <a:latin typeface="Cambria Math" panose="02040503050406030204" pitchFamily="18" charset="0"/>
                                </a:rPr>
                                <m:t>Λ</m:t>
                              </m:r>
                            </m:e>
                            <m:sub>
                              <m:r>
                                <a:rPr lang="en-US" sz="1200" i="1">
                                  <a:latin typeface="Cambria Math" panose="02040503050406030204" pitchFamily="18" charset="0"/>
                                </a:rPr>
                                <m:t>𝑗</m:t>
                              </m:r>
                            </m:sub>
                          </m:sSub>
                        </m:e>
                      </m:nary>
                      <m:r>
                        <a:rPr lang="en-US" sz="1200" i="0">
                          <a:latin typeface="Cambria Math" panose="02040503050406030204" pitchFamily="18" charset="0"/>
                        </a:rPr>
                        <m:t>    ∀ </m:t>
                      </m:r>
                      <m:r>
                        <a:rPr lang="en-US" sz="1200" i="1">
                          <a:latin typeface="Cambria Math" panose="02040503050406030204" pitchFamily="18" charset="0"/>
                        </a:rPr>
                        <m:t>𝑗</m:t>
                      </m:r>
                      <m:r>
                        <a:rPr lang="en-US" sz="1200" i="0">
                          <a:latin typeface="Cambria Math" panose="02040503050406030204" pitchFamily="18" charset="0"/>
                        </a:rPr>
                        <m:t> </m:t>
                      </m:r>
                      <m:r>
                        <m:rPr>
                          <m:nor/>
                        </m:rPr>
                        <a:rPr lang="en-US" sz="1200" i="1">
                          <a:latin typeface="Cambria Math" panose="02040503050406030204" pitchFamily="18" charset="0"/>
                        </a:rPr>
                        <m:t>where</m:t>
                      </m:r>
                      <m:r>
                        <a:rPr lang="en-US" sz="1200" i="0">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𝑌</m:t>
                          </m:r>
                        </m:e>
                        <m:sub>
                          <m:r>
                            <a:rPr lang="en-US" sz="1200" i="1">
                              <a:latin typeface="Cambria Math" panose="02040503050406030204" pitchFamily="18" charset="0"/>
                            </a:rPr>
                            <m:t>𝑗</m:t>
                          </m:r>
                        </m:sub>
                      </m:sSub>
                      <m:r>
                        <a:rPr lang="en-US" sz="1200" i="0">
                          <a:latin typeface="Cambria Math" panose="02040503050406030204" pitchFamily="18" charset="0"/>
                        </a:rPr>
                        <m:t>&gt;0</m:t>
                      </m:r>
                    </m:oMath>
                  </m:oMathPara>
                </a14:m>
                <a:endParaRPr lang="en-US" sz="1200" dirty="0"/>
              </a:p>
            </p:txBody>
          </p:sp>
        </mc:Choice>
        <mc:Fallback xmlns="">
          <p:sp>
            <p:nvSpPr>
              <p:cNvPr id="11" name="Rectangle 10">
                <a:extLst>
                  <a:ext uri="{FF2B5EF4-FFF2-40B4-BE49-F238E27FC236}">
                    <a16:creationId xmlns:a16="http://schemas.microsoft.com/office/drawing/2014/main" id="{61E59D0C-87E7-4A61-85A9-6744401598A5}"/>
                  </a:ext>
                </a:extLst>
              </p:cNvPr>
              <p:cNvSpPr>
                <a:spLocks noRot="1" noChangeAspect="1" noMove="1" noResize="1" noEditPoints="1" noAdjustHandles="1" noChangeArrowheads="1" noChangeShapeType="1" noTextEdit="1"/>
              </p:cNvSpPr>
              <p:nvPr/>
            </p:nvSpPr>
            <p:spPr>
              <a:xfrm>
                <a:off x="5481196" y="2096968"/>
                <a:ext cx="3495600" cy="498021"/>
              </a:xfrm>
              <a:prstGeom prst="rect">
                <a:avLst/>
              </a:prstGeom>
              <a:blipFill>
                <a:blip r:embed="rId4"/>
                <a:stretch>
                  <a:fillRect t="-125610" b="-1853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1BD8C49F-9D56-4946-8F22-53CEC4859F5C}"/>
                  </a:ext>
                </a:extLst>
              </p:cNvPr>
              <p:cNvSpPr/>
              <p:nvPr/>
            </p:nvSpPr>
            <p:spPr>
              <a:xfrm>
                <a:off x="5516769" y="2643575"/>
                <a:ext cx="3708400" cy="267253"/>
              </a:xfrm>
              <a:prstGeom prst="rect">
                <a:avLst/>
              </a:prstGeom>
            </p:spPr>
            <p:txBody>
              <a:bodyPr wrap="square">
                <a:spAutoFit/>
              </a:bodyPr>
              <a:lstStyle/>
              <a:p>
                <a:pPr marL="0" marR="0">
                  <a:lnSpc>
                    <a:spcPts val="1300"/>
                  </a:lnSpc>
                  <a:spcBef>
                    <a:spcPts val="0"/>
                  </a:spcBef>
                  <a:spcAft>
                    <a:spcPts val="0"/>
                  </a:spcAft>
                </a:pPr>
                <a:r>
                  <a:rPr lang="en-US" sz="1200" dirty="0">
                    <a:latin typeface="Arial" panose="020B0604020202020204" pitchFamily="34" charset="0"/>
                    <a:ea typeface="Times New Roman" panose="02020603050405020304" pitchFamily="18" charset="0"/>
                    <a:cs typeface="Arial" panose="020B0604020202020204" pitchFamily="34" charset="0"/>
                  </a:rPr>
                  <a:t>where </a:t>
                </a:r>
                <a14:m>
                  <m:oMath xmlns:m="http://schemas.openxmlformats.org/officeDocument/2006/math">
                    <m:sSub>
                      <m:sSubPr>
                        <m:ctrlPr>
                          <a:rPr lang="en-US" sz="12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200" i="1">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1200" i="1">
                            <a:effectLst/>
                            <a:latin typeface="Cambria Math" panose="02040503050406030204" pitchFamily="18" charset="0"/>
                            <a:ea typeface="Times New Roman" panose="02020603050405020304" pitchFamily="18" charset="0"/>
                            <a:cs typeface="Arial" panose="020B0604020202020204" pitchFamily="34" charset="0"/>
                          </a:rPr>
                          <m:t>𝑖</m:t>
                        </m:r>
                        <m:r>
                          <a:rPr lang="en-US" sz="1200" i="1">
                            <a:effectLst/>
                            <a:latin typeface="Cambria Math" panose="02040503050406030204" pitchFamily="18" charset="0"/>
                            <a:ea typeface="Times New Roman" panose="02020603050405020304" pitchFamily="18" charset="0"/>
                            <a:cs typeface="Arial" panose="020B0604020202020204" pitchFamily="34" charset="0"/>
                          </a:rPr>
                          <m:t>,</m:t>
                        </m:r>
                        <m:r>
                          <a:rPr lang="en-US" sz="1200" i="1">
                            <a:effectLst/>
                            <a:latin typeface="Cambria Math" panose="02040503050406030204" pitchFamily="18" charset="0"/>
                            <a:ea typeface="Times New Roman" panose="02020603050405020304" pitchFamily="18" charset="0"/>
                            <a:cs typeface="Arial" panose="020B0604020202020204" pitchFamily="34" charset="0"/>
                          </a:rPr>
                          <m:t>𝑗</m:t>
                        </m:r>
                      </m:sub>
                    </m:sSub>
                  </m:oMath>
                </a14:m>
                <a:r>
                  <a:rPr lang="en-US" sz="1200" dirty="0">
                    <a:effectLst/>
                    <a:latin typeface="Arial" panose="020B0604020202020204" pitchFamily="34" charset="0"/>
                    <a:ea typeface="Times New Roman" panose="02020603050405020304" pitchFamily="18" charset="0"/>
                    <a:cs typeface="Arial" panose="020B0604020202020204" pitchFamily="34" charset="0"/>
                  </a:rPr>
                  <a:t> is the </a:t>
                </a:r>
                <a14:m>
                  <m:oMath xmlns:m="http://schemas.openxmlformats.org/officeDocument/2006/math">
                    <m:r>
                      <a:rPr lang="en-US" sz="1200" i="1">
                        <a:effectLst/>
                        <a:latin typeface="Cambria Math" panose="02040503050406030204" pitchFamily="18" charset="0"/>
                        <a:ea typeface="Times New Roman" panose="02020603050405020304" pitchFamily="18" charset="0"/>
                        <a:cs typeface="Arial" panose="020B0604020202020204" pitchFamily="34" charset="0"/>
                      </a:rPr>
                      <m:t>𝑖</m:t>
                    </m:r>
                  </m:oMath>
                </a14:m>
                <a:r>
                  <a:rPr lang="en-US" sz="1200" baseline="30000" dirty="0" err="1">
                    <a:effectLst/>
                    <a:latin typeface="Arial" panose="020B0604020202020204" pitchFamily="34" charset="0"/>
                    <a:ea typeface="Times New Roman" panose="02020603050405020304" pitchFamily="18" charset="0"/>
                    <a:cs typeface="Arial" panose="020B0604020202020204" pitchFamily="34" charset="0"/>
                  </a:rPr>
                  <a:t>th</a:t>
                </a:r>
                <a:r>
                  <a:rPr lang="en-US" sz="1200" dirty="0">
                    <a:effectLst/>
                    <a:latin typeface="Arial" panose="020B0604020202020204" pitchFamily="34" charset="0"/>
                    <a:ea typeface="Times New Roman" panose="02020603050405020304" pitchFamily="18" charset="0"/>
                    <a:cs typeface="Arial" panose="020B0604020202020204" pitchFamily="34" charset="0"/>
                  </a:rPr>
                  <a:t> measurement of spectral peak </a:t>
                </a:r>
                <a14:m>
                  <m:oMath xmlns:m="http://schemas.openxmlformats.org/officeDocument/2006/math">
                    <m:r>
                      <a:rPr lang="en-US" sz="1200" i="1">
                        <a:effectLst/>
                        <a:latin typeface="Cambria Math" panose="02040503050406030204" pitchFamily="18" charset="0"/>
                        <a:ea typeface="Times New Roman" panose="02020603050405020304" pitchFamily="18" charset="0"/>
                        <a:cs typeface="Arial" panose="020B0604020202020204" pitchFamily="34" charset="0"/>
                      </a:rPr>
                      <m:t>𝑗</m:t>
                    </m:r>
                  </m:oMath>
                </a14:m>
                <a:r>
                  <a:rPr lang="en-US" sz="1200" dirty="0">
                    <a:effectLst/>
                    <a:latin typeface="Arial" panose="020B0604020202020204" pitchFamily="34" charset="0"/>
                    <a:ea typeface="Times New Roman" panose="02020603050405020304" pitchFamily="18" charset="0"/>
                    <a:cs typeface="Arial" panose="020B0604020202020204" pitchFamily="34" charset="0"/>
                  </a:rPr>
                  <a:t>.</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p:txBody>
          </p:sp>
        </mc:Choice>
        <mc:Fallback xmlns="">
          <p:sp>
            <p:nvSpPr>
              <p:cNvPr id="12" name="Rectangle 11">
                <a:extLst>
                  <a:ext uri="{FF2B5EF4-FFF2-40B4-BE49-F238E27FC236}">
                    <a16:creationId xmlns:a16="http://schemas.microsoft.com/office/drawing/2014/main" id="{1BD8C49F-9D56-4946-8F22-53CEC4859F5C}"/>
                  </a:ext>
                </a:extLst>
              </p:cNvPr>
              <p:cNvSpPr>
                <a:spLocks noRot="1" noChangeAspect="1" noMove="1" noResize="1" noEditPoints="1" noAdjustHandles="1" noChangeArrowheads="1" noChangeShapeType="1" noTextEdit="1"/>
              </p:cNvSpPr>
              <p:nvPr/>
            </p:nvSpPr>
            <p:spPr>
              <a:xfrm>
                <a:off x="5516769" y="2643575"/>
                <a:ext cx="3708400" cy="267253"/>
              </a:xfrm>
              <a:prstGeom prst="rect">
                <a:avLst/>
              </a:prstGeom>
              <a:blipFill>
                <a:blip r:embed="rId5"/>
                <a:stretch>
                  <a:fillRect l="-164" t="-13953" b="-11628"/>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B05CA9D1-9A81-4E91-8A92-00579E5AA655}"/>
              </a:ext>
            </a:extLst>
          </p:cNvPr>
          <p:cNvSpPr txBox="1"/>
          <p:nvPr/>
        </p:nvSpPr>
        <p:spPr>
          <a:xfrm>
            <a:off x="1436934" y="4519000"/>
            <a:ext cx="719016" cy="276999"/>
          </a:xfrm>
          <a:prstGeom prst="rect">
            <a:avLst/>
          </a:prstGeom>
          <a:noFill/>
        </p:spPr>
        <p:txBody>
          <a:bodyPr wrap="square" lIns="0" tIns="0" rIns="0" bIns="0" rtlCol="0">
            <a:spAutoFit/>
          </a:bodyPr>
          <a:lstStyle/>
          <a:p>
            <a:pPr>
              <a:spcAft>
                <a:spcPts val="900"/>
              </a:spcAft>
            </a:pPr>
            <a:r>
              <a:rPr lang="en-US" sz="1800" dirty="0">
                <a:solidFill>
                  <a:schemeClr val="tx2"/>
                </a:solidFill>
                <a:latin typeface="+mn-lt"/>
              </a:rPr>
              <a:t>Spec:</a:t>
            </a:r>
          </a:p>
        </p:txBody>
      </p:sp>
    </p:spTree>
    <p:extLst>
      <p:ext uri="{BB962C8B-B14F-4D97-AF65-F5344CB8AC3E}">
        <p14:creationId xmlns:p14="http://schemas.microsoft.com/office/powerpoint/2010/main" val="33318080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84E0E-99F4-475E-B6DD-A982C969CFB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FF6696B-B0BF-4ACB-BACE-5C569EBE43A0}"/>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26692EDF-B8A0-4924-882C-19FC92F71FB3}"/>
              </a:ext>
            </a:extLst>
          </p:cNvPr>
          <p:cNvSpPr>
            <a:spLocks noGrp="1"/>
          </p:cNvSpPr>
          <p:nvPr>
            <p:ph type="body" sz="quarter" idx="14"/>
          </p:nvPr>
        </p:nvSpPr>
        <p:spPr/>
        <p:txBody>
          <a:bodyPr/>
          <a:lstStyle/>
          <a:p>
            <a:endParaRPr lang="en-US"/>
          </a:p>
        </p:txBody>
      </p:sp>
      <p:graphicFrame>
        <p:nvGraphicFramePr>
          <p:cNvPr id="5" name="Table 4">
            <a:extLst>
              <a:ext uri="{FF2B5EF4-FFF2-40B4-BE49-F238E27FC236}">
                <a16:creationId xmlns:a16="http://schemas.microsoft.com/office/drawing/2014/main" id="{28BCF41A-D98A-4B75-9580-AC1C10EBDBE3}"/>
              </a:ext>
            </a:extLst>
          </p:cNvPr>
          <p:cNvGraphicFramePr>
            <a:graphicFrameLocks noGrp="1"/>
          </p:cNvGraphicFramePr>
          <p:nvPr>
            <p:extLst>
              <p:ext uri="{D42A27DB-BD31-4B8C-83A1-F6EECF244321}">
                <p14:modId xmlns:p14="http://schemas.microsoft.com/office/powerpoint/2010/main" val="4250618516"/>
              </p:ext>
            </p:extLst>
          </p:nvPr>
        </p:nvGraphicFramePr>
        <p:xfrm>
          <a:off x="200526" y="486000"/>
          <a:ext cx="8726906" cy="4549500"/>
        </p:xfrm>
        <a:graphic>
          <a:graphicData uri="http://schemas.openxmlformats.org/drawingml/2006/table">
            <a:tbl>
              <a:tblPr firstRow="1" firstCol="1" bandRow="1">
                <a:tableStyleId>{5C22544A-7EE6-4342-B048-85BDC9FD1C3A}</a:tableStyleId>
              </a:tblPr>
              <a:tblGrid>
                <a:gridCol w="3019054">
                  <a:extLst>
                    <a:ext uri="{9D8B030D-6E8A-4147-A177-3AD203B41FA5}">
                      <a16:colId xmlns:a16="http://schemas.microsoft.com/office/drawing/2014/main" val="865980671"/>
                    </a:ext>
                  </a:extLst>
                </a:gridCol>
                <a:gridCol w="3154164">
                  <a:extLst>
                    <a:ext uri="{9D8B030D-6E8A-4147-A177-3AD203B41FA5}">
                      <a16:colId xmlns:a16="http://schemas.microsoft.com/office/drawing/2014/main" val="3020750136"/>
                    </a:ext>
                  </a:extLst>
                </a:gridCol>
                <a:gridCol w="2553688">
                  <a:extLst>
                    <a:ext uri="{9D8B030D-6E8A-4147-A177-3AD203B41FA5}">
                      <a16:colId xmlns:a16="http://schemas.microsoft.com/office/drawing/2014/main" val="1481214662"/>
                    </a:ext>
                  </a:extLst>
                </a:gridCol>
              </a:tblGrid>
              <a:tr h="471622">
                <a:tc>
                  <a:txBody>
                    <a:bodyPr/>
                    <a:lstStyle/>
                    <a:p>
                      <a:pPr marL="0" marR="0" algn="ctr">
                        <a:lnSpc>
                          <a:spcPts val="1300"/>
                        </a:lnSpc>
                        <a:spcBef>
                          <a:spcPts val="0"/>
                        </a:spcBef>
                        <a:spcAft>
                          <a:spcPts val="0"/>
                        </a:spcAft>
                      </a:pPr>
                      <a:r>
                        <a:rPr lang="en-US" sz="1400" dirty="0">
                          <a:effectLst/>
                        </a:rPr>
                        <a:t>Problem</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9429" marR="49429" marT="0" marB="0" anchor="ctr"/>
                </a:tc>
                <a:tc>
                  <a:txBody>
                    <a:bodyPr/>
                    <a:lstStyle/>
                    <a:p>
                      <a:pPr marL="0" marR="0" algn="ctr">
                        <a:lnSpc>
                          <a:spcPts val="1300"/>
                        </a:lnSpc>
                        <a:spcBef>
                          <a:spcPts val="0"/>
                        </a:spcBef>
                        <a:spcAft>
                          <a:spcPts val="0"/>
                        </a:spcAft>
                      </a:pPr>
                      <a:r>
                        <a:rPr lang="en-US" sz="1400" dirty="0">
                          <a:effectLst/>
                        </a:rPr>
                        <a:t>Cause</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9429" marR="49429" marT="0" marB="0" anchor="ctr"/>
                </a:tc>
                <a:tc>
                  <a:txBody>
                    <a:bodyPr/>
                    <a:lstStyle/>
                    <a:p>
                      <a:pPr marL="0" marR="0" algn="ctr">
                        <a:lnSpc>
                          <a:spcPts val="1300"/>
                        </a:lnSpc>
                        <a:spcBef>
                          <a:spcPts val="0"/>
                        </a:spcBef>
                        <a:spcAft>
                          <a:spcPts val="0"/>
                        </a:spcAft>
                      </a:pPr>
                      <a:r>
                        <a:rPr lang="en-US" sz="1400" dirty="0">
                          <a:effectLst/>
                        </a:rPr>
                        <a:t>Solution</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9429" marR="49429" marT="0" marB="0" anchor="ctr"/>
                </a:tc>
                <a:extLst>
                  <a:ext uri="{0D108BD9-81ED-4DB2-BD59-A6C34878D82A}">
                    <a16:rowId xmlns:a16="http://schemas.microsoft.com/office/drawing/2014/main" val="135177824"/>
                  </a:ext>
                </a:extLst>
              </a:tr>
              <a:tr h="901559">
                <a:tc>
                  <a:txBody>
                    <a:bodyPr/>
                    <a:lstStyle/>
                    <a:p>
                      <a:pPr marL="0" marR="0">
                        <a:spcBef>
                          <a:spcPts val="0"/>
                        </a:spcBef>
                        <a:spcAft>
                          <a:spcPts val="0"/>
                        </a:spcAft>
                      </a:pPr>
                      <a:r>
                        <a:rPr lang="en-US" sz="1200" dirty="0">
                          <a:effectLst/>
                        </a:rPr>
                        <a:t>Acquire software controller</a:t>
                      </a:r>
                    </a:p>
                    <a:p>
                      <a:pPr marL="0" marR="0">
                        <a:spcBef>
                          <a:spcPts val="0"/>
                        </a:spcBef>
                        <a:spcAft>
                          <a:spcPts val="0"/>
                        </a:spcAft>
                      </a:pPr>
                      <a:r>
                        <a:rPr lang="en-US" sz="1200" dirty="0">
                          <a:effectLst/>
                        </a:rPr>
                        <a:t>throws an error: The</a:t>
                      </a:r>
                    </a:p>
                    <a:p>
                      <a:pPr marL="0" marR="0">
                        <a:spcBef>
                          <a:spcPts val="0"/>
                        </a:spcBef>
                        <a:spcAft>
                          <a:spcPts val="0"/>
                        </a:spcAft>
                      </a:pPr>
                      <a:r>
                        <a:rPr lang="en-US" sz="1200" dirty="0">
                          <a:effectLst/>
                        </a:rPr>
                        <a:t>expected camera is (are)</a:t>
                      </a:r>
                    </a:p>
                    <a:p>
                      <a:pPr marL="0" marR="0">
                        <a:spcBef>
                          <a:spcPts val="0"/>
                        </a:spcBef>
                        <a:spcAft>
                          <a:spcPts val="0"/>
                        </a:spcAft>
                      </a:pPr>
                      <a:r>
                        <a:rPr lang="en-US" sz="1200" dirty="0">
                          <a:effectLst/>
                        </a:rPr>
                        <a:t>not found</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9429" marR="49429" marT="0" marB="0" anchor="ctr"/>
                </a:tc>
                <a:tc>
                  <a:txBody>
                    <a:bodyPr/>
                    <a:lstStyle/>
                    <a:p>
                      <a:pPr marL="0" marR="0">
                        <a:spcBef>
                          <a:spcPts val="0"/>
                        </a:spcBef>
                        <a:spcAft>
                          <a:spcPts val="0"/>
                        </a:spcAft>
                      </a:pPr>
                      <a:r>
                        <a:rPr lang="en-US" sz="1200" dirty="0">
                          <a:effectLst/>
                        </a:rPr>
                        <a:t>Spectrometer not connected, or power not connected.</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9429" marR="49429" marT="0" marB="0" anchor="ctr"/>
                </a:tc>
                <a:tc>
                  <a:txBody>
                    <a:bodyPr/>
                    <a:lstStyle/>
                    <a:p>
                      <a:pPr marL="0" marR="0">
                        <a:spcBef>
                          <a:spcPts val="0"/>
                        </a:spcBef>
                        <a:spcAft>
                          <a:spcPts val="0"/>
                        </a:spcAft>
                      </a:pPr>
                      <a:r>
                        <a:rPr lang="en-US" sz="1200" dirty="0">
                          <a:effectLst/>
                        </a:rPr>
                        <a:t>Ensure spectrometer is properly connected and power is delivered.</a:t>
                      </a:r>
                    </a:p>
                    <a:p>
                      <a:pPr marL="0" marR="0">
                        <a:lnSpc>
                          <a:spcPts val="1300"/>
                        </a:lnSpc>
                        <a:spcBef>
                          <a:spcPts val="0"/>
                        </a:spcBef>
                        <a:spcAft>
                          <a:spcPts val="0"/>
                        </a:spcAft>
                      </a:pPr>
                      <a:r>
                        <a:rPr lang="en-US" sz="1200" dirty="0">
                          <a:effectLst/>
                        </a:rPr>
                        <a:t> </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9429" marR="49429" marT="0" marB="0" anchor="ctr"/>
                </a:tc>
                <a:extLst>
                  <a:ext uri="{0D108BD9-81ED-4DB2-BD59-A6C34878D82A}">
                    <a16:rowId xmlns:a16="http://schemas.microsoft.com/office/drawing/2014/main" val="3464559787"/>
                  </a:ext>
                </a:extLst>
              </a:tr>
              <a:tr h="676171">
                <a:tc>
                  <a:txBody>
                    <a:bodyPr/>
                    <a:lstStyle/>
                    <a:p>
                      <a:pPr marL="0" marR="0">
                        <a:spcBef>
                          <a:spcPts val="0"/>
                        </a:spcBef>
                        <a:spcAft>
                          <a:spcPts val="0"/>
                        </a:spcAft>
                      </a:pPr>
                      <a:r>
                        <a:rPr lang="en-US" sz="1200" dirty="0">
                          <a:effectLst/>
                        </a:rPr>
                        <a:t>Acquire software controller</a:t>
                      </a:r>
                    </a:p>
                    <a:p>
                      <a:pPr marL="0" marR="0">
                        <a:spcBef>
                          <a:spcPts val="0"/>
                        </a:spcBef>
                        <a:spcAft>
                          <a:spcPts val="0"/>
                        </a:spcAft>
                      </a:pPr>
                      <a:r>
                        <a:rPr lang="en-US" sz="1200" dirty="0">
                          <a:effectLst/>
                        </a:rPr>
                        <a:t>throws an error: Frame</a:t>
                      </a:r>
                    </a:p>
                    <a:p>
                      <a:pPr marL="0" marR="0">
                        <a:spcBef>
                          <a:spcPts val="0"/>
                        </a:spcBef>
                        <a:spcAft>
                          <a:spcPts val="0"/>
                        </a:spcAft>
                      </a:pPr>
                      <a:r>
                        <a:rPr lang="en-US" sz="1200" dirty="0">
                          <a:effectLst/>
                        </a:rPr>
                        <a:t>capture timeout error</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9429" marR="49429" marT="0" marB="0" anchor="ctr"/>
                </a:tc>
                <a:tc>
                  <a:txBody>
                    <a:bodyPr/>
                    <a:lstStyle/>
                    <a:p>
                      <a:pPr marL="0" marR="0">
                        <a:spcBef>
                          <a:spcPts val="0"/>
                        </a:spcBef>
                        <a:spcAft>
                          <a:spcPts val="0"/>
                        </a:spcAft>
                      </a:pPr>
                      <a:r>
                        <a:rPr lang="en-US" sz="1200" dirty="0">
                          <a:effectLst/>
                        </a:rPr>
                        <a:t>Spectrometer connection lost during</a:t>
                      </a:r>
                    </a:p>
                    <a:p>
                      <a:pPr marL="0" marR="0">
                        <a:spcBef>
                          <a:spcPts val="0"/>
                        </a:spcBef>
                        <a:spcAft>
                          <a:spcPts val="0"/>
                        </a:spcAft>
                      </a:pPr>
                      <a:r>
                        <a:rPr lang="en-US" sz="1200" dirty="0">
                          <a:effectLst/>
                        </a:rPr>
                        <a:t>Operation.</a:t>
                      </a:r>
                    </a:p>
                    <a:p>
                      <a:pPr marL="0" marR="0">
                        <a:spcBef>
                          <a:spcPts val="0"/>
                        </a:spcBef>
                        <a:spcAft>
                          <a:spcPts val="0"/>
                        </a:spcAft>
                      </a:pPr>
                      <a:r>
                        <a:rPr lang="en-US" sz="1200" dirty="0">
                          <a:effectLst/>
                        </a:rPr>
                        <a:t> </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9429" marR="49429" marT="0" marB="0" anchor="ctr"/>
                </a:tc>
                <a:tc>
                  <a:txBody>
                    <a:bodyPr/>
                    <a:lstStyle/>
                    <a:p>
                      <a:pPr marL="0" marR="0">
                        <a:spcBef>
                          <a:spcPts val="0"/>
                        </a:spcBef>
                        <a:spcAft>
                          <a:spcPts val="0"/>
                        </a:spcAft>
                      </a:pPr>
                      <a:r>
                        <a:rPr lang="en-US" sz="1200" dirty="0">
                          <a:effectLst/>
                        </a:rPr>
                        <a:t>Ensure power and data cables are connected properly &amp; securely.</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9429" marR="49429" marT="0" marB="0" anchor="ctr"/>
                </a:tc>
                <a:extLst>
                  <a:ext uri="{0D108BD9-81ED-4DB2-BD59-A6C34878D82A}">
                    <a16:rowId xmlns:a16="http://schemas.microsoft.com/office/drawing/2014/main" val="802064421"/>
                  </a:ext>
                </a:extLst>
              </a:tr>
              <a:tr h="450780">
                <a:tc>
                  <a:txBody>
                    <a:bodyPr/>
                    <a:lstStyle/>
                    <a:p>
                      <a:pPr marL="0" marR="0">
                        <a:spcBef>
                          <a:spcPts val="0"/>
                        </a:spcBef>
                        <a:spcAft>
                          <a:spcPts val="0"/>
                        </a:spcAft>
                      </a:pPr>
                      <a:r>
                        <a:rPr lang="en-US" sz="1200" dirty="0">
                          <a:effectLst/>
                        </a:rPr>
                        <a:t>The number of performance spectra is set to a number &lt; 10.</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9429" marR="49429" marT="0" marB="0" anchor="ctr"/>
                </a:tc>
                <a:tc>
                  <a:txBody>
                    <a:bodyPr/>
                    <a:lstStyle/>
                    <a:p>
                      <a:pPr marL="0" marR="0">
                        <a:lnSpc>
                          <a:spcPts val="1300"/>
                        </a:lnSpc>
                        <a:spcBef>
                          <a:spcPts val="0"/>
                        </a:spcBef>
                        <a:spcAft>
                          <a:spcPts val="0"/>
                        </a:spcAft>
                      </a:pPr>
                      <a:r>
                        <a:rPr lang="en-US" sz="1200" dirty="0">
                          <a:effectLst/>
                        </a:rPr>
                        <a:t>To avoid influence of shot noise on the performance, this number must be ≥ 10.</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9429" marR="49429" marT="0" marB="0" anchor="ctr"/>
                </a:tc>
                <a:tc>
                  <a:txBody>
                    <a:bodyPr/>
                    <a:lstStyle/>
                    <a:p>
                      <a:pPr marL="0" marR="0">
                        <a:spcBef>
                          <a:spcPts val="0"/>
                        </a:spcBef>
                        <a:spcAft>
                          <a:spcPts val="0"/>
                        </a:spcAft>
                      </a:pPr>
                      <a:r>
                        <a:rPr lang="en-US" sz="1200">
                          <a:effectLst/>
                        </a:rPr>
                        <a:t>Set N</a:t>
                      </a:r>
                      <a:r>
                        <a:rPr lang="en-US" sz="1200" baseline="-25000">
                          <a:effectLst/>
                        </a:rPr>
                        <a:t>p</a:t>
                      </a:r>
                      <a:r>
                        <a:rPr lang="en-US" sz="1200">
                          <a:effectLst/>
                        </a:rPr>
                        <a:t> to 50 (the default value).</a:t>
                      </a:r>
                    </a:p>
                    <a:p>
                      <a:pPr marL="0" marR="0">
                        <a:lnSpc>
                          <a:spcPts val="1300"/>
                        </a:lnSpc>
                        <a:spcBef>
                          <a:spcPts val="0"/>
                        </a:spcBef>
                        <a:spcAft>
                          <a:spcPts val="0"/>
                        </a:spcAft>
                      </a:pPr>
                      <a:r>
                        <a:rPr lang="en-US" sz="1200">
                          <a:effectLst/>
                        </a:rPr>
                        <a:t> </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49429" marR="49429" marT="0" marB="0" anchor="ctr"/>
                </a:tc>
                <a:extLst>
                  <a:ext uri="{0D108BD9-81ED-4DB2-BD59-A6C34878D82A}">
                    <a16:rowId xmlns:a16="http://schemas.microsoft.com/office/drawing/2014/main" val="3703328018"/>
                  </a:ext>
                </a:extLst>
              </a:tr>
              <a:tr h="2049368">
                <a:tc>
                  <a:txBody>
                    <a:bodyPr/>
                    <a:lstStyle/>
                    <a:p>
                      <a:pPr marL="0" marR="0">
                        <a:spcBef>
                          <a:spcPts val="0"/>
                        </a:spcBef>
                        <a:spcAft>
                          <a:spcPts val="0"/>
                        </a:spcAft>
                      </a:pPr>
                      <a:r>
                        <a:rPr lang="en-US" sz="1200" dirty="0">
                          <a:effectLst/>
                        </a:rPr>
                        <a:t>During calibration, the spectral peak is on the edge of the detection area.</a:t>
                      </a:r>
                    </a:p>
                    <a:p>
                      <a:pPr marL="0" marR="0">
                        <a:spcBef>
                          <a:spcPts val="0"/>
                        </a:spcBef>
                        <a:spcAft>
                          <a:spcPts val="0"/>
                        </a:spcAft>
                      </a:pPr>
                      <a:r>
                        <a:rPr lang="en-US" sz="1200" dirty="0">
                          <a:effectLst/>
                        </a:rPr>
                        <a:t> </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9429" marR="49429" marT="0" marB="0" anchor="ctr"/>
                </a:tc>
                <a:tc>
                  <a:txBody>
                    <a:bodyPr/>
                    <a:lstStyle/>
                    <a:p>
                      <a:pPr marL="171450" marR="0" indent="-171450">
                        <a:spcBef>
                          <a:spcPts val="0"/>
                        </a:spcBef>
                        <a:spcAft>
                          <a:spcPts val="0"/>
                        </a:spcAft>
                        <a:buFont typeface="Arial" panose="020B0604020202020204" pitchFamily="34" charset="0"/>
                        <a:buChar char="•"/>
                      </a:pPr>
                      <a:r>
                        <a:rPr lang="en-US" sz="1200" dirty="0">
                          <a:effectLst/>
                        </a:rPr>
                        <a:t>The calibration lamp is not connected or power is not connected.</a:t>
                      </a:r>
                    </a:p>
                    <a:p>
                      <a:pPr marL="0" marR="0" indent="0">
                        <a:spcBef>
                          <a:spcPts val="0"/>
                        </a:spcBef>
                        <a:spcAft>
                          <a:spcPts val="0"/>
                        </a:spcAft>
                        <a:buFont typeface="Arial" panose="020B0604020202020204" pitchFamily="34" charset="0"/>
                        <a:buNone/>
                      </a:pPr>
                      <a:endParaRPr lang="en-US" sz="1200" dirty="0">
                        <a:effectLst/>
                      </a:endParaRPr>
                    </a:p>
                    <a:p>
                      <a:pPr marL="171450" marR="0" indent="-171450">
                        <a:spcBef>
                          <a:spcPts val="0"/>
                        </a:spcBef>
                        <a:spcAft>
                          <a:spcPts val="0"/>
                        </a:spcAft>
                        <a:buFont typeface="Arial" panose="020B0604020202020204" pitchFamily="34" charset="0"/>
                        <a:buChar char="•"/>
                      </a:pPr>
                      <a:r>
                        <a:rPr lang="en-US" sz="1200" dirty="0">
                          <a:effectLst/>
                        </a:rPr>
                        <a:t>The temperature of the CL module is incorrect.</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9429" marR="49429" marT="0" marB="0" anchor="ctr"/>
                </a:tc>
                <a:tc>
                  <a:txBody>
                    <a:bodyPr/>
                    <a:lstStyle/>
                    <a:p>
                      <a:pPr marL="171450" marR="0" indent="-171450">
                        <a:spcBef>
                          <a:spcPts val="0"/>
                        </a:spcBef>
                        <a:spcAft>
                          <a:spcPts val="0"/>
                        </a:spcAft>
                        <a:buFont typeface="Arial" panose="020B0604020202020204" pitchFamily="34" charset="0"/>
                        <a:buChar char="•"/>
                      </a:pPr>
                      <a:r>
                        <a:rPr lang="en-US" sz="1200" dirty="0">
                          <a:effectLst/>
                        </a:rPr>
                        <a:t>Ensure that the calibration lamp is connected properly and power is delivered.</a:t>
                      </a:r>
                    </a:p>
                    <a:p>
                      <a:pPr marL="0" marR="0" indent="0">
                        <a:spcBef>
                          <a:spcPts val="0"/>
                        </a:spcBef>
                        <a:spcAft>
                          <a:spcPts val="0"/>
                        </a:spcAft>
                        <a:buFont typeface="Arial" panose="020B0604020202020204" pitchFamily="34" charset="0"/>
                        <a:buNone/>
                      </a:pPr>
                      <a:endParaRPr lang="en-US" sz="1200" dirty="0">
                        <a:effectLst/>
                      </a:endParaRPr>
                    </a:p>
                    <a:p>
                      <a:pPr marL="171450" marR="0" indent="-171450">
                        <a:spcBef>
                          <a:spcPts val="0"/>
                        </a:spcBef>
                        <a:spcAft>
                          <a:spcPts val="0"/>
                        </a:spcAft>
                        <a:buFont typeface="Arial" panose="020B0604020202020204" pitchFamily="34" charset="0"/>
                        <a:buChar char="•"/>
                      </a:pPr>
                      <a:r>
                        <a:rPr lang="en-US" sz="1200" dirty="0">
                          <a:effectLst/>
                        </a:rPr>
                        <a:t>Check that the temperature setpoint is correct (typically 35°C). If not, set it to the correct value and wait until the setpoint is reached. Then repeat the calibration.</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9429" marR="49429" marT="0" marB="0" anchor="ctr"/>
                </a:tc>
                <a:extLst>
                  <a:ext uri="{0D108BD9-81ED-4DB2-BD59-A6C34878D82A}">
                    <a16:rowId xmlns:a16="http://schemas.microsoft.com/office/drawing/2014/main" val="4042448668"/>
                  </a:ext>
                </a:extLst>
              </a:tr>
            </a:tbl>
          </a:graphicData>
        </a:graphic>
      </p:graphicFrame>
    </p:spTree>
    <p:extLst>
      <p:ext uri="{BB962C8B-B14F-4D97-AF65-F5344CB8AC3E}">
        <p14:creationId xmlns:p14="http://schemas.microsoft.com/office/powerpoint/2010/main" val="12691757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B5EB4B-4700-498A-83DC-58378BA82838}"/>
              </a:ext>
            </a:extLst>
          </p:cNvPr>
          <p:cNvSpPr>
            <a:spLocks noGrp="1"/>
          </p:cNvSpPr>
          <p:nvPr>
            <p:ph type="body" sz="quarter" idx="10"/>
          </p:nvPr>
        </p:nvSpPr>
        <p:spPr>
          <a:xfrm>
            <a:off x="1097280" y="2011680"/>
            <a:ext cx="6111240" cy="738664"/>
          </a:xfrm>
        </p:spPr>
        <p:txBody>
          <a:bodyPr/>
          <a:lstStyle/>
          <a:p>
            <a:r>
              <a:rPr lang="en-US" sz="2400" dirty="0"/>
              <a:t>#628 Illumination Spectrometer Performance</a:t>
            </a:r>
          </a:p>
        </p:txBody>
      </p:sp>
      <p:sp>
        <p:nvSpPr>
          <p:cNvPr id="3" name="Date Placeholder 2">
            <a:extLst>
              <a:ext uri="{FF2B5EF4-FFF2-40B4-BE49-F238E27FC236}">
                <a16:creationId xmlns:a16="http://schemas.microsoft.com/office/drawing/2014/main" id="{9C78FD04-097F-4D6D-8875-3357E94D97F0}"/>
              </a:ext>
            </a:extLst>
          </p:cNvPr>
          <p:cNvSpPr>
            <a:spLocks noGrp="1"/>
          </p:cNvSpPr>
          <p:nvPr>
            <p:ph type="dt" sz="half" idx="2"/>
          </p:nvPr>
        </p:nvSpPr>
        <p:spPr/>
        <p:txBody>
          <a:bodyPr/>
          <a:lstStyle/>
          <a:p>
            <a:r>
              <a:rPr lang="en-US"/>
              <a:t>&lt;Date&gt;</a:t>
            </a:r>
          </a:p>
        </p:txBody>
      </p:sp>
      <p:sp>
        <p:nvSpPr>
          <p:cNvPr id="4" name="Slide Number Placeholder 3">
            <a:extLst>
              <a:ext uri="{FF2B5EF4-FFF2-40B4-BE49-F238E27FC236}">
                <a16:creationId xmlns:a16="http://schemas.microsoft.com/office/drawing/2014/main" id="{186BF711-6801-464F-9F9E-598C939FFBC9}"/>
              </a:ext>
            </a:extLst>
          </p:cNvPr>
          <p:cNvSpPr>
            <a:spLocks noGrp="1"/>
          </p:cNvSpPr>
          <p:nvPr>
            <p:ph type="sldNum" sz="quarter" idx="4"/>
          </p:nvPr>
        </p:nvSpPr>
        <p:spPr/>
        <p:txBody>
          <a:bodyPr/>
          <a:lstStyle/>
          <a:p>
            <a:r>
              <a:rPr lang="en-US"/>
              <a:t>Slide </a:t>
            </a:r>
            <a:fld id="{1D9B13CD-33A0-446D-8703-F89F9F109F54}" type="slidenum">
              <a:rPr lang="en-US" smtClean="0"/>
              <a:pPr/>
              <a:t>42</a:t>
            </a:fld>
            <a:endParaRPr lang="en-US"/>
          </a:p>
        </p:txBody>
      </p:sp>
      <mc:AlternateContent xmlns:mc="http://schemas.openxmlformats.org/markup-compatibility/2006" xmlns:psez="http://schemas.microsoft.com/office/powerpoint/2016/sectionzoom">
        <mc:Choice Requires="psez">
          <p:graphicFrame>
            <p:nvGraphicFramePr>
              <p:cNvPr id="6" name="Section Zoom 5">
                <a:extLst>
                  <a:ext uri="{FF2B5EF4-FFF2-40B4-BE49-F238E27FC236}">
                    <a16:creationId xmlns:a16="http://schemas.microsoft.com/office/drawing/2014/main" id="{ADB767C8-F28D-4D7A-BA40-0561B32874B2}"/>
                  </a:ext>
                </a:extLst>
              </p:cNvPr>
              <p:cNvGraphicFramePr>
                <a:graphicFrameLocks noChangeAspect="1"/>
              </p:cNvGraphicFramePr>
              <p:nvPr>
                <p:extLst>
                  <p:ext uri="{D42A27DB-BD31-4B8C-83A1-F6EECF244321}">
                    <p14:modId xmlns:p14="http://schemas.microsoft.com/office/powerpoint/2010/main" val="1159069440"/>
                  </p:ext>
                </p:extLst>
              </p:nvPr>
            </p:nvGraphicFramePr>
            <p:xfrm>
              <a:off x="3027680" y="2890751"/>
              <a:ext cx="3088640" cy="1737360"/>
            </p:xfrm>
            <a:graphic>
              <a:graphicData uri="http://schemas.microsoft.com/office/powerpoint/2016/sectionzoom">
                <psez:sectionZm>
                  <psez:sectionZmObj sectionId="{81EB40C2-BBFD-4C14-A9F2-EDC968B961A2}">
                    <psez:zmPr id="{31CB4641-FD21-4FB7-AC7E-3C1F8E0B68DF}" transitionDur="1000" showBg="0">
                      <p166:blipFill xmlns:p166="http://schemas.microsoft.com/office/powerpoint/2016/6/main">
                        <a:blip r:embed="rId2"/>
                        <a:stretch>
                          <a:fillRect/>
                        </a:stretch>
                      </p166:blipFill>
                      <p166:spPr xmlns:p166="http://schemas.microsoft.com/office/powerpoint/2016/6/main">
                        <a:xfrm>
                          <a:off x="0" y="0"/>
                          <a:ext cx="3088640" cy="1737360"/>
                        </a:xfrm>
                        <a:prstGeom prst="rect">
                          <a:avLst/>
                        </a:prstGeom>
                      </p166:spPr>
                    </psez:zmPr>
                  </psez:sectionZmObj>
                </psez:sectionZm>
              </a:graphicData>
            </a:graphic>
          </p:graphicFrame>
        </mc:Choice>
        <mc:Fallback xmlns="">
          <p:pic>
            <p:nvPicPr>
              <p:cNvPr id="6" name="Section Zoom 5">
                <a:hlinkClick r:id="rId3" action="ppaction://hlinksldjump"/>
                <a:extLst>
                  <a:ext uri="{FF2B5EF4-FFF2-40B4-BE49-F238E27FC236}">
                    <a16:creationId xmlns:a16="http://schemas.microsoft.com/office/drawing/2014/main" id="{ADB767C8-F28D-4D7A-BA40-0561B32874B2}"/>
                  </a:ext>
                </a:extLst>
              </p:cNvPr>
              <p:cNvPicPr>
                <a:picLocks noGrp="1" noRot="1" noChangeAspect="1" noMove="1" noResize="1" noEditPoints="1" noAdjustHandles="1" noChangeArrowheads="1" noChangeShapeType="1"/>
              </p:cNvPicPr>
              <p:nvPr/>
            </p:nvPicPr>
            <p:blipFill>
              <a:blip r:embed="rId4"/>
              <a:stretch>
                <a:fillRect/>
              </a:stretch>
            </p:blipFill>
            <p:spPr>
              <a:xfrm>
                <a:off x="3027680" y="2890751"/>
                <a:ext cx="3088640" cy="1737360"/>
              </a:xfrm>
              <a:prstGeom prst="rect">
                <a:avLst/>
              </a:prstGeom>
            </p:spPr>
          </p:pic>
        </mc:Fallback>
      </mc:AlternateContent>
    </p:spTree>
    <p:extLst>
      <p:ext uri="{BB962C8B-B14F-4D97-AF65-F5344CB8AC3E}">
        <p14:creationId xmlns:p14="http://schemas.microsoft.com/office/powerpoint/2010/main" val="33762793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#628 – Check Illumination Spectrometer </a:t>
            </a:r>
          </a:p>
        </p:txBody>
      </p:sp>
      <p:sp>
        <p:nvSpPr>
          <p:cNvPr id="6" name="Text Placeholder 5"/>
          <p:cNvSpPr>
            <a:spLocks noGrp="1"/>
          </p:cNvSpPr>
          <p:nvPr>
            <p:ph type="body" sz="quarter" idx="13"/>
          </p:nvPr>
        </p:nvSpPr>
        <p:spPr/>
        <p:txBody>
          <a:bodyPr>
            <a:normAutofit/>
          </a:bodyPr>
          <a:lstStyle/>
          <a:p>
            <a:pPr marL="365760" indent="-365760">
              <a:buFont typeface="Arial" panose="020B0604020202020204" pitchFamily="34" charset="0"/>
              <a:buChar char="•"/>
            </a:pPr>
            <a:r>
              <a:rPr lang="en-US" b="1" dirty="0"/>
              <a:t>Goal Task: </a:t>
            </a:r>
            <a:r>
              <a:rPr lang="en-US" dirty="0"/>
              <a:t>To check if the internal spectrometer is working correctly</a:t>
            </a:r>
          </a:p>
          <a:p>
            <a:pPr marL="365760" indent="-365760">
              <a:buFont typeface="Arial" panose="020B0604020202020204" pitchFamily="34" charset="0"/>
              <a:buChar char="•"/>
            </a:pPr>
            <a:r>
              <a:rPr lang="en-US" b="1" dirty="0"/>
              <a:t>Reason for introduction: </a:t>
            </a:r>
            <a:r>
              <a:rPr lang="en-US" dirty="0"/>
              <a:t>To be able to check spectrometer performance</a:t>
            </a:r>
          </a:p>
          <a:p>
            <a:pPr marL="365760" indent="-365760">
              <a:buFont typeface="Arial" panose="020B0604020202020204" pitchFamily="34" charset="0"/>
              <a:buChar char="•"/>
            </a:pPr>
            <a:r>
              <a:rPr lang="en-US" b="1" dirty="0"/>
              <a:t>Task Dependencies: </a:t>
            </a:r>
            <a:r>
              <a:rPr lang="en-US" dirty="0"/>
              <a:t>619</a:t>
            </a:r>
          </a:p>
          <a:p>
            <a:pPr marL="365760" indent="-365760">
              <a:buFont typeface="Arial" panose="020B0604020202020204" pitchFamily="34" charset="0"/>
              <a:buChar char="•"/>
            </a:pPr>
            <a:r>
              <a:rPr lang="en-US" b="1" dirty="0"/>
              <a:t>Factors affecting the reliability of the spectrometers</a:t>
            </a:r>
            <a:r>
              <a:rPr lang="en-US" dirty="0"/>
              <a:t>:</a:t>
            </a:r>
          </a:p>
          <a:p>
            <a:pPr marL="688975" lvl="1" indent="-285750">
              <a:buFont typeface="Courier New" panose="02070309020205020404" pitchFamily="49" charset="0"/>
              <a:buChar char="o"/>
            </a:pPr>
            <a:r>
              <a:rPr lang="en-US" dirty="0">
                <a:solidFill>
                  <a:srgbClr val="FF0000"/>
                </a:solidFill>
              </a:rPr>
              <a:t>Temperature</a:t>
            </a:r>
            <a:r>
              <a:rPr lang="en-US" dirty="0"/>
              <a:t> of the spectrometer optics</a:t>
            </a:r>
          </a:p>
          <a:p>
            <a:pPr marL="688975" lvl="1" indent="-285750">
              <a:buFont typeface="Courier New" panose="02070309020205020404" pitchFamily="49" charset="0"/>
              <a:buChar char="o"/>
            </a:pPr>
            <a:r>
              <a:rPr lang="en-US" dirty="0"/>
              <a:t>The presence of camera or pixel with deviating behavior</a:t>
            </a:r>
          </a:p>
          <a:p>
            <a:pPr marL="688975" lvl="1" indent="-285750">
              <a:buFont typeface="Courier New" panose="02070309020205020404" pitchFamily="49" charset="0"/>
              <a:buChar char="o"/>
            </a:pPr>
            <a:r>
              <a:rPr lang="en-US" dirty="0"/>
              <a:t>The pixel to wavelength calibration (</a:t>
            </a:r>
            <a:r>
              <a:rPr lang="en-US" dirty="0">
                <a:solidFill>
                  <a:srgbClr val="FF0000"/>
                </a:solidFill>
              </a:rPr>
              <a:t>task 619</a:t>
            </a:r>
            <a:r>
              <a:rPr lang="en-US" dirty="0"/>
              <a:t>)</a:t>
            </a:r>
          </a:p>
          <a:p>
            <a:pPr marL="457200" indent="-457200">
              <a:buFont typeface="Arial" panose="020B0604020202020204" pitchFamily="34" charset="0"/>
              <a:buChar char="•"/>
            </a:pPr>
            <a:endParaRPr lang="en-US" dirty="0"/>
          </a:p>
        </p:txBody>
      </p:sp>
      <p:pic>
        <p:nvPicPr>
          <p:cNvPr id="10" name="Picture 9">
            <a:extLst>
              <a:ext uri="{FF2B5EF4-FFF2-40B4-BE49-F238E27FC236}">
                <a16:creationId xmlns:a16="http://schemas.microsoft.com/office/drawing/2014/main" id="{365FC6C6-0FA8-408D-9B09-D5CF2197ABAC}"/>
              </a:ext>
            </a:extLst>
          </p:cNvPr>
          <p:cNvPicPr>
            <a:picLocks noChangeAspect="1"/>
          </p:cNvPicPr>
          <p:nvPr/>
        </p:nvPicPr>
        <p:blipFill>
          <a:blip r:embed="rId3"/>
          <a:stretch>
            <a:fillRect/>
          </a:stretch>
        </p:blipFill>
        <p:spPr>
          <a:xfrm>
            <a:off x="6439446" y="2463750"/>
            <a:ext cx="2448568" cy="2571750"/>
          </a:xfrm>
          <a:prstGeom prst="rect">
            <a:avLst/>
          </a:prstGeom>
        </p:spPr>
      </p:pic>
    </p:spTree>
    <p:extLst>
      <p:ext uri="{BB962C8B-B14F-4D97-AF65-F5344CB8AC3E}">
        <p14:creationId xmlns:p14="http://schemas.microsoft.com/office/powerpoint/2010/main" val="333871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D4BA0BD-246A-4C15-93D9-151CC8145727}"/>
              </a:ext>
            </a:extLst>
          </p:cNvPr>
          <p:cNvSpPr>
            <a:spLocks noGrp="1"/>
          </p:cNvSpPr>
          <p:nvPr>
            <p:ph type="dt" sz="half" idx="4294967295"/>
          </p:nvPr>
        </p:nvSpPr>
        <p:spPr>
          <a:xfrm>
            <a:off x="8251200" y="774000"/>
            <a:ext cx="752400" cy="90000"/>
          </a:xfrm>
          <a:prstGeom prst="rect">
            <a:avLst/>
          </a:prstGeom>
        </p:spPr>
        <p:txBody>
          <a:bodyPr/>
          <a:lstStyle/>
          <a:p>
            <a:r>
              <a:rPr lang="en-US"/>
              <a:t>&lt;Date&gt;</a:t>
            </a:r>
          </a:p>
        </p:txBody>
      </p:sp>
      <p:sp>
        <p:nvSpPr>
          <p:cNvPr id="4" name="Slide Number Placeholder 3">
            <a:extLst>
              <a:ext uri="{FF2B5EF4-FFF2-40B4-BE49-F238E27FC236}">
                <a16:creationId xmlns:a16="http://schemas.microsoft.com/office/drawing/2014/main" id="{CD5BA126-2397-41B2-8D4B-055DA55E1AC4}"/>
              </a:ext>
            </a:extLst>
          </p:cNvPr>
          <p:cNvSpPr>
            <a:spLocks noGrp="1"/>
          </p:cNvSpPr>
          <p:nvPr>
            <p:ph type="sldNum" sz="quarter" idx="4294967295"/>
          </p:nvPr>
        </p:nvSpPr>
        <p:spPr>
          <a:xfrm>
            <a:off x="8251200" y="644400"/>
            <a:ext cx="752400" cy="90000"/>
          </a:xfrm>
          <a:prstGeom prst="rect">
            <a:avLst/>
          </a:prstGeom>
        </p:spPr>
        <p:txBody>
          <a:bodyPr/>
          <a:lstStyle/>
          <a:p>
            <a:r>
              <a:rPr lang="en-US"/>
              <a:t>Slide </a:t>
            </a:r>
            <a:fld id="{1D9B13CD-33A0-446D-8703-F89F9F109F54}" type="slidenum">
              <a:rPr lang="en-US" smtClean="0"/>
              <a:pPr/>
              <a:t>44</a:t>
            </a:fld>
            <a:endParaRPr lang="en-US"/>
          </a:p>
        </p:txBody>
      </p:sp>
      <p:sp>
        <p:nvSpPr>
          <p:cNvPr id="5" name="Title 4">
            <a:extLst>
              <a:ext uri="{FF2B5EF4-FFF2-40B4-BE49-F238E27FC236}">
                <a16:creationId xmlns:a16="http://schemas.microsoft.com/office/drawing/2014/main" id="{ED6CA362-8521-4130-BF8F-FFD18A321A4B}"/>
              </a:ext>
            </a:extLst>
          </p:cNvPr>
          <p:cNvSpPr>
            <a:spLocks noGrp="1"/>
          </p:cNvSpPr>
          <p:nvPr>
            <p:ph type="title"/>
          </p:nvPr>
        </p:nvSpPr>
        <p:spPr/>
        <p:txBody>
          <a:bodyPr/>
          <a:lstStyle/>
          <a:p>
            <a:r>
              <a:rPr lang="en-US" dirty="0"/>
              <a:t>Overview</a:t>
            </a:r>
          </a:p>
        </p:txBody>
      </p:sp>
      <p:sp>
        <p:nvSpPr>
          <p:cNvPr id="6" name="Text Placeholder 5">
            <a:extLst>
              <a:ext uri="{FF2B5EF4-FFF2-40B4-BE49-F238E27FC236}">
                <a16:creationId xmlns:a16="http://schemas.microsoft.com/office/drawing/2014/main" id="{0AD4F8EC-8881-4ECA-85C1-9F7F36A72F43}"/>
              </a:ext>
            </a:extLst>
          </p:cNvPr>
          <p:cNvSpPr>
            <a:spLocks noGrp="1"/>
          </p:cNvSpPr>
          <p:nvPr>
            <p:ph type="body" sz="quarter" idx="13"/>
          </p:nvPr>
        </p:nvSpPr>
        <p:spPr/>
        <p:txBody>
          <a:bodyPr>
            <a:normAutofit/>
          </a:bodyPr>
          <a:lstStyle/>
          <a:p>
            <a:pPr marL="285750" indent="-285750">
              <a:lnSpc>
                <a:spcPct val="150000"/>
              </a:lnSpc>
              <a:buFont typeface="Arial" panose="020B0604020202020204" pitchFamily="34" charset="0"/>
              <a:buChar char="•"/>
            </a:pPr>
            <a:r>
              <a:rPr lang="en-US" dirty="0"/>
              <a:t>Cameral/Pixel performance check:</a:t>
            </a:r>
          </a:p>
          <a:p>
            <a:pPr marL="688975" lvl="1" indent="-285750">
              <a:lnSpc>
                <a:spcPct val="150000"/>
              </a:lnSpc>
              <a:buFont typeface="Courier New" panose="02070309020205020404" pitchFamily="49" charset="0"/>
              <a:buChar char="o"/>
            </a:pPr>
            <a:r>
              <a:rPr lang="en-US" dirty="0"/>
              <a:t>Disabled pixels</a:t>
            </a:r>
          </a:p>
          <a:p>
            <a:pPr marL="688975" lvl="1" indent="-285750">
              <a:lnSpc>
                <a:spcPct val="150000"/>
              </a:lnSpc>
              <a:buFont typeface="Courier New" panose="02070309020205020404" pitchFamily="49" charset="0"/>
              <a:buChar char="o"/>
            </a:pPr>
            <a:r>
              <a:rPr lang="en-US" dirty="0"/>
              <a:t>Hot pixels</a:t>
            </a:r>
          </a:p>
          <a:p>
            <a:pPr marL="688975" lvl="1" indent="-285750">
              <a:lnSpc>
                <a:spcPct val="150000"/>
              </a:lnSpc>
              <a:buFont typeface="Courier New" panose="02070309020205020404" pitchFamily="49" charset="0"/>
              <a:buChar char="o"/>
            </a:pPr>
            <a:r>
              <a:rPr lang="en-US" dirty="0"/>
              <a:t>Dark Noise</a:t>
            </a:r>
          </a:p>
          <a:p>
            <a:pPr marL="688975" lvl="1" indent="-285750">
              <a:lnSpc>
                <a:spcPct val="150000"/>
              </a:lnSpc>
              <a:buFont typeface="Courier New" panose="02070309020205020404" pitchFamily="49" charset="0"/>
              <a:buChar char="o"/>
            </a:pPr>
            <a:r>
              <a:rPr lang="en-US" dirty="0"/>
              <a:t>Dark Signal Spread</a:t>
            </a:r>
          </a:p>
          <a:p>
            <a:pPr marL="688975" lvl="1" indent="-285750">
              <a:lnSpc>
                <a:spcPct val="150000"/>
              </a:lnSpc>
              <a:buFont typeface="Courier New" panose="02070309020205020404" pitchFamily="49" charset="0"/>
              <a:buChar char="o"/>
            </a:pPr>
            <a:r>
              <a:rPr lang="en-US" dirty="0"/>
              <a:t>Photo Response Non-Uniformity (PRNU)</a:t>
            </a:r>
          </a:p>
          <a:p>
            <a:pPr marL="688975" lvl="1" indent="-285750">
              <a:lnSpc>
                <a:spcPct val="150000"/>
              </a:lnSpc>
              <a:buFont typeface="Courier New" panose="02070309020205020404" pitchFamily="49" charset="0"/>
              <a:buChar char="o"/>
            </a:pPr>
            <a:r>
              <a:rPr lang="en-US" dirty="0"/>
              <a:t>Signal to Noise</a:t>
            </a:r>
          </a:p>
          <a:p>
            <a:pPr marL="285750" indent="-285750">
              <a:lnSpc>
                <a:spcPct val="150000"/>
              </a:lnSpc>
              <a:buFont typeface="Arial" panose="020B0604020202020204" pitchFamily="34" charset="0"/>
              <a:buChar char="•"/>
            </a:pPr>
            <a:r>
              <a:rPr lang="en-US" dirty="0"/>
              <a:t>Pixel to Wavelength Check (Check task #619)</a:t>
            </a:r>
          </a:p>
          <a:p>
            <a:pPr marL="285750" indent="-285750">
              <a:buFont typeface="Arial" panose="020B0604020202020204" pitchFamily="34" charset="0"/>
              <a:buChar char="•"/>
            </a:pPr>
            <a:endParaRPr lang="en-US" dirty="0"/>
          </a:p>
        </p:txBody>
      </p:sp>
      <p:sp>
        <p:nvSpPr>
          <p:cNvPr id="2" name="TextBox 1">
            <a:extLst>
              <a:ext uri="{FF2B5EF4-FFF2-40B4-BE49-F238E27FC236}">
                <a16:creationId xmlns:a16="http://schemas.microsoft.com/office/drawing/2014/main" id="{7427DD4F-370A-42E1-AB64-CB76B9E8C555}"/>
              </a:ext>
            </a:extLst>
          </p:cNvPr>
          <p:cNvSpPr txBox="1"/>
          <p:nvPr/>
        </p:nvSpPr>
        <p:spPr>
          <a:xfrm>
            <a:off x="3759411" y="505900"/>
            <a:ext cx="4491789" cy="276999"/>
          </a:xfrm>
          <a:prstGeom prst="rect">
            <a:avLst/>
          </a:prstGeom>
          <a:noFill/>
        </p:spPr>
        <p:txBody>
          <a:bodyPr wrap="square" lIns="0" tIns="0" rIns="0" bIns="0" rtlCol="0">
            <a:spAutoFit/>
          </a:bodyPr>
          <a:lstStyle/>
          <a:p>
            <a:pPr>
              <a:spcAft>
                <a:spcPts val="900"/>
              </a:spcAft>
            </a:pPr>
            <a:r>
              <a:rPr lang="en-US" sz="1800" b="1" dirty="0">
                <a:solidFill>
                  <a:srgbClr val="FF0000"/>
                </a:solidFill>
                <a:latin typeface="+mn-lt"/>
              </a:rPr>
              <a:t>Specifications have not finalized!</a:t>
            </a:r>
          </a:p>
        </p:txBody>
      </p:sp>
    </p:spTree>
    <p:extLst>
      <p:ext uri="{BB962C8B-B14F-4D97-AF65-F5344CB8AC3E}">
        <p14:creationId xmlns:p14="http://schemas.microsoft.com/office/powerpoint/2010/main" val="37749661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7B512-6A90-4601-A94D-8FA1D4176D14}"/>
              </a:ext>
            </a:extLst>
          </p:cNvPr>
          <p:cNvSpPr>
            <a:spLocks noGrp="1"/>
          </p:cNvSpPr>
          <p:nvPr>
            <p:ph type="title"/>
          </p:nvPr>
        </p:nvSpPr>
        <p:spPr/>
        <p:txBody>
          <a:bodyPr/>
          <a:lstStyle/>
          <a:p>
            <a:r>
              <a:rPr lang="en-US" dirty="0"/>
              <a:t>Hot pixels</a:t>
            </a:r>
          </a:p>
        </p:txBody>
      </p:sp>
      <p:sp>
        <p:nvSpPr>
          <p:cNvPr id="4" name="Text Placeholder 3">
            <a:extLst>
              <a:ext uri="{FF2B5EF4-FFF2-40B4-BE49-F238E27FC236}">
                <a16:creationId xmlns:a16="http://schemas.microsoft.com/office/drawing/2014/main" id="{EFA056BB-7774-472A-8885-425E48D82466}"/>
              </a:ext>
            </a:extLst>
          </p:cNvPr>
          <p:cNvSpPr>
            <a:spLocks noGrp="1"/>
          </p:cNvSpPr>
          <p:nvPr>
            <p:ph type="body" sz="quarter" idx="14"/>
          </p:nvPr>
        </p:nvSpPr>
        <p:spPr/>
        <p:txBody>
          <a:bodyPr/>
          <a:lstStyle/>
          <a:p>
            <a:r>
              <a:rPr lang="en-US" dirty="0"/>
              <a:t>Spec: Max signal &lt; Average +10*standard deviation</a:t>
            </a:r>
          </a:p>
          <a:p>
            <a:endParaRPr lang="en-US" dirty="0"/>
          </a:p>
        </p:txBody>
      </p:sp>
      <p:pic>
        <p:nvPicPr>
          <p:cNvPr id="5" name="Picture 4">
            <a:extLst>
              <a:ext uri="{FF2B5EF4-FFF2-40B4-BE49-F238E27FC236}">
                <a16:creationId xmlns:a16="http://schemas.microsoft.com/office/drawing/2014/main" id="{1A611A2E-7299-4F32-A293-7C36DA1FC65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82362" y="1055799"/>
            <a:ext cx="2898509" cy="3621642"/>
          </a:xfrm>
          <a:prstGeom prst="rect">
            <a:avLst/>
          </a:prstGeom>
        </p:spPr>
      </p:pic>
      <p:sp>
        <p:nvSpPr>
          <p:cNvPr id="6" name="Rectangle 5">
            <a:extLst>
              <a:ext uri="{FF2B5EF4-FFF2-40B4-BE49-F238E27FC236}">
                <a16:creationId xmlns:a16="http://schemas.microsoft.com/office/drawing/2014/main" id="{580C6143-753C-4E6A-B74D-F7ADB53AABA5}"/>
              </a:ext>
            </a:extLst>
          </p:cNvPr>
          <p:cNvSpPr/>
          <p:nvPr/>
        </p:nvSpPr>
        <p:spPr>
          <a:xfrm>
            <a:off x="2562924" y="2799379"/>
            <a:ext cx="6000414" cy="646331"/>
          </a:xfrm>
          <a:prstGeom prst="rect">
            <a:avLst/>
          </a:prstGeom>
        </p:spPr>
        <p:txBody>
          <a:bodyPr wrap="square">
            <a:spAutoFit/>
          </a:bodyPr>
          <a:lstStyle/>
          <a:p>
            <a:r>
              <a:rPr lang="en-US" dirty="0">
                <a:solidFill>
                  <a:srgbClr val="1C7DDB"/>
                </a:solidFill>
                <a:latin typeface="Arial" panose="020B0604020202020204" pitchFamily="34" charset="0"/>
              </a:rPr>
              <a:t>Hot pixels are individual pixels which look much brighter than they should. They are also called sparkles.</a:t>
            </a:r>
            <a:endParaRPr lang="en-US" dirty="0">
              <a:solidFill>
                <a:srgbClr val="1C7DDB"/>
              </a:solidFill>
            </a:endParaRPr>
          </a:p>
        </p:txBody>
      </p:sp>
      <p:sp>
        <p:nvSpPr>
          <p:cNvPr id="3" name="Rectangle 2">
            <a:extLst>
              <a:ext uri="{FF2B5EF4-FFF2-40B4-BE49-F238E27FC236}">
                <a16:creationId xmlns:a16="http://schemas.microsoft.com/office/drawing/2014/main" id="{39E1C576-0F33-48A0-8D3E-58031AF30C81}"/>
              </a:ext>
            </a:extLst>
          </p:cNvPr>
          <p:cNvSpPr/>
          <p:nvPr/>
        </p:nvSpPr>
        <p:spPr>
          <a:xfrm>
            <a:off x="393032" y="486000"/>
            <a:ext cx="5478379" cy="331200"/>
          </a:xfrm>
          <a:prstGeom prst="rect">
            <a:avLst/>
          </a:prstGeom>
          <a:solidFill>
            <a:schemeClr val="bg1">
              <a:lumMod val="85000"/>
              <a:alpha val="83000"/>
            </a:schemeClr>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spTree>
    <p:extLst>
      <p:ext uri="{BB962C8B-B14F-4D97-AF65-F5344CB8AC3E}">
        <p14:creationId xmlns:p14="http://schemas.microsoft.com/office/powerpoint/2010/main" val="38801304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9BF87-9AEA-48E1-9A5F-3A35C2260442}"/>
              </a:ext>
            </a:extLst>
          </p:cNvPr>
          <p:cNvSpPr>
            <a:spLocks noGrp="1"/>
          </p:cNvSpPr>
          <p:nvPr>
            <p:ph type="title"/>
          </p:nvPr>
        </p:nvSpPr>
        <p:spPr/>
        <p:txBody>
          <a:bodyPr/>
          <a:lstStyle/>
          <a:p>
            <a:r>
              <a:rPr lang="en-US" dirty="0"/>
              <a:t>Dark Noise</a:t>
            </a:r>
          </a:p>
        </p:txBody>
      </p:sp>
      <p:sp>
        <p:nvSpPr>
          <p:cNvPr id="3" name="Text Placeholder 2">
            <a:extLst>
              <a:ext uri="{FF2B5EF4-FFF2-40B4-BE49-F238E27FC236}">
                <a16:creationId xmlns:a16="http://schemas.microsoft.com/office/drawing/2014/main" id="{C642FCB4-5AB3-40A3-AC0E-DB3A9D927543}"/>
              </a:ext>
            </a:extLst>
          </p:cNvPr>
          <p:cNvSpPr>
            <a:spLocks noGrp="1"/>
          </p:cNvSpPr>
          <p:nvPr>
            <p:ph type="body" sz="quarter" idx="13"/>
          </p:nvPr>
        </p:nvSpPr>
        <p:spPr>
          <a:xfrm>
            <a:off x="6283569" y="1866611"/>
            <a:ext cx="2751015" cy="1410277"/>
          </a:xfrm>
        </p:spPr>
        <p:txBody>
          <a:bodyPr>
            <a:normAutofit/>
          </a:bodyPr>
          <a:lstStyle/>
          <a:p>
            <a:r>
              <a:rPr lang="en-US" sz="1400" dirty="0"/>
              <a:t>Dark noise is statistical variation in the number of electrons thermally generated within the pixel in a photon-independent fashion, and is the electron equivalent of photon shot noise. </a:t>
            </a:r>
          </a:p>
        </p:txBody>
      </p:sp>
      <p:sp>
        <p:nvSpPr>
          <p:cNvPr id="4" name="Text Placeholder 3">
            <a:extLst>
              <a:ext uri="{FF2B5EF4-FFF2-40B4-BE49-F238E27FC236}">
                <a16:creationId xmlns:a16="http://schemas.microsoft.com/office/drawing/2014/main" id="{CD904C93-A1A8-4F05-8E69-4CCB80912659}"/>
              </a:ext>
            </a:extLst>
          </p:cNvPr>
          <p:cNvSpPr>
            <a:spLocks noGrp="1"/>
          </p:cNvSpPr>
          <p:nvPr>
            <p:ph type="body" sz="quarter" idx="14"/>
          </p:nvPr>
        </p:nvSpPr>
        <p:spPr/>
        <p:txBody>
          <a:bodyPr/>
          <a:lstStyle/>
          <a:p>
            <a:r>
              <a:rPr lang="en-US" dirty="0"/>
              <a:t>Spec: Average Standard Deviation Dark Noise&lt;18</a:t>
            </a:r>
          </a:p>
          <a:p>
            <a:r>
              <a:rPr lang="en-US" dirty="0"/>
              <a:t>          Maximum Dark noise deviation&lt;44 </a:t>
            </a:r>
          </a:p>
        </p:txBody>
      </p:sp>
      <p:pic>
        <p:nvPicPr>
          <p:cNvPr id="5" name="Picture 4">
            <a:extLst>
              <a:ext uri="{FF2B5EF4-FFF2-40B4-BE49-F238E27FC236}">
                <a16:creationId xmlns:a16="http://schemas.microsoft.com/office/drawing/2014/main" id="{69FBFE3C-ED8B-4C52-A98A-7C4563C84C3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93164" y="1415507"/>
            <a:ext cx="1946861" cy="3560927"/>
          </a:xfrm>
          <a:prstGeom prst="rect">
            <a:avLst/>
          </a:prstGeom>
        </p:spPr>
      </p:pic>
      <p:pic>
        <p:nvPicPr>
          <p:cNvPr id="6" name="Picture 5">
            <a:extLst>
              <a:ext uri="{FF2B5EF4-FFF2-40B4-BE49-F238E27FC236}">
                <a16:creationId xmlns:a16="http://schemas.microsoft.com/office/drawing/2014/main" id="{BC40A7BA-23D9-4253-94F9-EE888B981948}"/>
              </a:ext>
            </a:extLst>
          </p:cNvPr>
          <p:cNvPicPr>
            <a:picLocks noChangeAspect="1"/>
          </p:cNvPicPr>
          <p:nvPr/>
        </p:nvPicPr>
        <p:blipFill>
          <a:blip r:embed="rId3"/>
          <a:stretch>
            <a:fillRect/>
          </a:stretch>
        </p:blipFill>
        <p:spPr>
          <a:xfrm>
            <a:off x="2361712" y="1734441"/>
            <a:ext cx="3661204" cy="2923058"/>
          </a:xfrm>
          <a:prstGeom prst="rect">
            <a:avLst/>
          </a:prstGeom>
        </p:spPr>
      </p:pic>
      <p:sp>
        <p:nvSpPr>
          <p:cNvPr id="7" name="Text Placeholder 2">
            <a:extLst>
              <a:ext uri="{FF2B5EF4-FFF2-40B4-BE49-F238E27FC236}">
                <a16:creationId xmlns:a16="http://schemas.microsoft.com/office/drawing/2014/main" id="{F7578EA0-4730-474D-AF94-5696C8F38C2C}"/>
              </a:ext>
            </a:extLst>
          </p:cNvPr>
          <p:cNvSpPr txBox="1">
            <a:spLocks/>
          </p:cNvSpPr>
          <p:nvPr/>
        </p:nvSpPr>
        <p:spPr>
          <a:xfrm>
            <a:off x="6022916" y="739723"/>
            <a:ext cx="890953" cy="248554"/>
          </a:xfrm>
          <a:prstGeom prst="rect">
            <a:avLst/>
          </a:prstGeom>
        </p:spPr>
        <p:txBody>
          <a:bodyPr wrap="square" lIns="0" tIns="0" rIns="0" bIns="0">
            <a:noAutofit/>
          </a:bodyPr>
          <a:lstStyle>
            <a:lvl1pPr marL="0" indent="0" algn="l" defTabSz="914400" rtl="0" eaLnBrk="1" latinLnBrk="0" hangingPunct="1">
              <a:spcBef>
                <a:spcPts val="0"/>
              </a:spcBef>
              <a:spcAft>
                <a:spcPts val="600"/>
              </a:spcAft>
              <a:buFont typeface="Arial" pitchFamily="34" charset="0"/>
              <a:buNone/>
              <a:defRPr sz="1800" kern="1200">
                <a:solidFill>
                  <a:schemeClr val="tx2"/>
                </a:solidFill>
                <a:latin typeface="+mn-lt"/>
                <a:ea typeface="+mn-ea"/>
                <a:cs typeface="+mn-cs"/>
              </a:defRPr>
            </a:lvl1pPr>
            <a:lvl2pPr marL="403225" indent="-173038" algn="l" defTabSz="914400" rtl="0" eaLnBrk="1" latinLnBrk="0" hangingPunct="1">
              <a:spcBef>
                <a:spcPts val="0"/>
              </a:spcBef>
              <a:spcAft>
                <a:spcPts val="600"/>
              </a:spcAft>
              <a:buFont typeface="Arial" pitchFamily="34" charset="0"/>
              <a:buChar char="•"/>
              <a:tabLst/>
              <a:defRPr sz="1600" kern="1200">
                <a:solidFill>
                  <a:schemeClr val="tx2"/>
                </a:solidFill>
                <a:latin typeface="+mn-lt"/>
                <a:ea typeface="+mn-ea"/>
                <a:cs typeface="+mn-cs"/>
              </a:defRPr>
            </a:lvl2pPr>
            <a:lvl3pPr marL="741363" indent="-173038" algn="l" defTabSz="914400" rtl="0" eaLnBrk="1" latinLnBrk="0" hangingPunct="1">
              <a:spcBef>
                <a:spcPts val="0"/>
              </a:spcBef>
              <a:spcAft>
                <a:spcPts val="600"/>
              </a:spcAft>
              <a:buFont typeface="Arial" pitchFamily="34" charset="0"/>
              <a:buChar char="•"/>
              <a:defRPr sz="1400" kern="1200">
                <a:solidFill>
                  <a:schemeClr val="tx2"/>
                </a:solidFill>
                <a:latin typeface="+mn-lt"/>
                <a:ea typeface="+mn-ea"/>
                <a:cs typeface="+mn-cs"/>
              </a:defRPr>
            </a:lvl3pPr>
            <a:lvl4pPr marL="990600" indent="-180975" algn="l" defTabSz="914400" rtl="0" eaLnBrk="1" latinLnBrk="0" hangingPunct="1">
              <a:spcBef>
                <a:spcPct val="20000"/>
              </a:spcBef>
              <a:buFont typeface="Arial" pitchFamily="34" charset="0"/>
              <a:buChar char="•"/>
              <a:defRPr sz="1200" kern="1200">
                <a:solidFill>
                  <a:schemeClr val="tx2"/>
                </a:solidFill>
                <a:latin typeface="+mn-lt"/>
                <a:ea typeface="+mn-ea"/>
                <a:cs typeface="+mn-cs"/>
              </a:defRPr>
            </a:lvl4pPr>
            <a:lvl5pPr marL="1162050" indent="-171450" algn="l" defTabSz="914400" rtl="0" eaLnBrk="1" latinLnBrk="0" hangingPunct="1">
              <a:spcBef>
                <a:spcPct val="20000"/>
              </a:spcBef>
              <a:buFont typeface="Arial" pitchFamily="34" charset="0"/>
              <a:buChar char="•"/>
              <a:defRPr sz="1000" kern="1200">
                <a:solidFill>
                  <a:schemeClr val="tx2"/>
                </a:solidFill>
                <a:latin typeface="+mn-lt"/>
                <a:ea typeface="+mn-ea"/>
                <a:cs typeface="+mn-cs"/>
              </a:defRPr>
            </a:lvl5pPr>
            <a:lvl6pPr marL="1257300" indent="-95250" algn="l" defTabSz="914400" rtl="0" eaLnBrk="1" latinLnBrk="0" hangingPunct="1">
              <a:spcBef>
                <a:spcPct val="20000"/>
              </a:spcBef>
              <a:buFont typeface="Arial" pitchFamily="34" charset="0"/>
              <a:buChar char="•"/>
              <a:defRPr sz="800" kern="1200">
                <a:solidFill>
                  <a:schemeClr val="tx2"/>
                </a:solidFill>
                <a:latin typeface="+mn-lt"/>
                <a:ea typeface="+mn-ea"/>
                <a:cs typeface="+mn-cs"/>
              </a:defRPr>
            </a:lvl6pPr>
            <a:lvl7pPr marL="1343025" indent="-85725" algn="l" defTabSz="914400" rtl="0" eaLnBrk="1" latinLnBrk="0" hangingPunct="1">
              <a:spcBef>
                <a:spcPct val="20000"/>
              </a:spcBef>
              <a:buFont typeface="Arial" pitchFamily="34" charset="0"/>
              <a:buChar char="•"/>
              <a:defRPr sz="600" kern="1200">
                <a:solidFill>
                  <a:schemeClr val="tx2"/>
                </a:solidFill>
                <a:latin typeface="+mn-lt"/>
                <a:ea typeface="+mn-ea"/>
                <a:cs typeface="+mn-cs"/>
              </a:defRPr>
            </a:lvl7pPr>
            <a:lvl8pPr marL="1438275" indent="-95250" algn="l" defTabSz="914400" rtl="0" eaLnBrk="1" latinLnBrk="0" hangingPunct="1">
              <a:spcBef>
                <a:spcPct val="20000"/>
              </a:spcBef>
              <a:buFont typeface="Arial" pitchFamily="34" charset="0"/>
              <a:buChar char="•"/>
              <a:defRPr sz="400" kern="1200">
                <a:solidFill>
                  <a:schemeClr val="tx2"/>
                </a:solidFill>
                <a:latin typeface="+mn-lt"/>
                <a:ea typeface="+mn-ea"/>
                <a:cs typeface="+mn-cs"/>
              </a:defRPr>
            </a:lvl8pPr>
            <a:lvl9pPr marL="1524000" indent="-85725" algn="l" defTabSz="914400" rtl="0" eaLnBrk="1" latinLnBrk="0" hangingPunct="1">
              <a:spcBef>
                <a:spcPct val="20000"/>
              </a:spcBef>
              <a:buFont typeface="Arial" pitchFamily="34" charset="0"/>
              <a:buChar char="•"/>
              <a:defRPr sz="400" kern="1200" baseline="0">
                <a:solidFill>
                  <a:schemeClr val="tx2"/>
                </a:solidFill>
                <a:latin typeface="+mn-lt"/>
                <a:ea typeface="+mn-ea"/>
                <a:cs typeface="+mn-cs"/>
              </a:defRPr>
            </a:lvl9pPr>
          </a:lstStyle>
          <a:p>
            <a:pPr fontAlgn="auto"/>
            <a:r>
              <a:rPr lang="en-US" dirty="0">
                <a:solidFill>
                  <a:srgbClr val="0F238C"/>
                </a:solidFill>
              </a:rPr>
              <a:t>IT=30us</a:t>
            </a:r>
          </a:p>
        </p:txBody>
      </p:sp>
      <p:sp>
        <p:nvSpPr>
          <p:cNvPr id="8" name="Rectangle 7">
            <a:extLst>
              <a:ext uri="{FF2B5EF4-FFF2-40B4-BE49-F238E27FC236}">
                <a16:creationId xmlns:a16="http://schemas.microsoft.com/office/drawing/2014/main" id="{DFE2A0B6-16CE-4F89-BE85-09E3D1060549}"/>
              </a:ext>
            </a:extLst>
          </p:cNvPr>
          <p:cNvSpPr/>
          <p:nvPr/>
        </p:nvSpPr>
        <p:spPr>
          <a:xfrm>
            <a:off x="393032" y="485999"/>
            <a:ext cx="6520837" cy="620905"/>
          </a:xfrm>
          <a:prstGeom prst="rect">
            <a:avLst/>
          </a:prstGeom>
          <a:solidFill>
            <a:schemeClr val="bg1">
              <a:lumMod val="85000"/>
              <a:alpha val="83000"/>
            </a:schemeClr>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spTree>
    <p:extLst>
      <p:ext uri="{BB962C8B-B14F-4D97-AF65-F5344CB8AC3E}">
        <p14:creationId xmlns:p14="http://schemas.microsoft.com/office/powerpoint/2010/main" val="25565231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656C5-3612-457E-B75C-62EE9AB282E2}"/>
              </a:ext>
            </a:extLst>
          </p:cNvPr>
          <p:cNvSpPr>
            <a:spLocks noGrp="1"/>
          </p:cNvSpPr>
          <p:nvPr>
            <p:ph type="title"/>
          </p:nvPr>
        </p:nvSpPr>
        <p:spPr/>
        <p:txBody>
          <a:bodyPr/>
          <a:lstStyle/>
          <a:p>
            <a:r>
              <a:rPr lang="en-US" dirty="0"/>
              <a:t>Dark Signal Spread</a:t>
            </a:r>
          </a:p>
        </p:txBody>
      </p:sp>
      <p:sp>
        <p:nvSpPr>
          <p:cNvPr id="3" name="Text Placeholder 2">
            <a:extLst>
              <a:ext uri="{FF2B5EF4-FFF2-40B4-BE49-F238E27FC236}">
                <a16:creationId xmlns:a16="http://schemas.microsoft.com/office/drawing/2014/main" id="{FA9B096D-5A1D-41CA-BB38-1AA0EF88411F}"/>
              </a:ext>
            </a:extLst>
          </p:cNvPr>
          <p:cNvSpPr>
            <a:spLocks noGrp="1"/>
          </p:cNvSpPr>
          <p:nvPr>
            <p:ph type="body" sz="quarter" idx="13"/>
          </p:nvPr>
        </p:nvSpPr>
        <p:spPr>
          <a:xfrm>
            <a:off x="6804454" y="864000"/>
            <a:ext cx="1263146" cy="3960000"/>
          </a:xfrm>
        </p:spPr>
        <p:txBody>
          <a:bodyPr/>
          <a:lstStyle/>
          <a:p>
            <a:endParaRPr lang="en-US" dirty="0"/>
          </a:p>
        </p:txBody>
      </p:sp>
      <p:sp>
        <p:nvSpPr>
          <p:cNvPr id="4" name="Text Placeholder 3">
            <a:extLst>
              <a:ext uri="{FF2B5EF4-FFF2-40B4-BE49-F238E27FC236}">
                <a16:creationId xmlns:a16="http://schemas.microsoft.com/office/drawing/2014/main" id="{AF9B7893-2BE6-4EEF-89AF-8D5AF3BD2091}"/>
              </a:ext>
            </a:extLst>
          </p:cNvPr>
          <p:cNvSpPr>
            <a:spLocks noGrp="1"/>
          </p:cNvSpPr>
          <p:nvPr>
            <p:ph type="body" sz="quarter" idx="14"/>
          </p:nvPr>
        </p:nvSpPr>
        <p:spPr/>
        <p:txBody>
          <a:bodyPr/>
          <a:lstStyle/>
          <a:p>
            <a:r>
              <a:rPr lang="en-US" dirty="0"/>
              <a:t>Spec: 0&lt;counts&lt;1000 for each </a:t>
            </a:r>
            <a:r>
              <a:rPr lang="en-US" dirty="0">
                <a:solidFill>
                  <a:srgbClr val="FF0000"/>
                </a:solidFill>
              </a:rPr>
              <a:t>3 integration time, 30us, 0.25ms, 2.5ms</a:t>
            </a:r>
          </a:p>
        </p:txBody>
      </p:sp>
      <p:pic>
        <p:nvPicPr>
          <p:cNvPr id="5" name="Picture 4">
            <a:extLst>
              <a:ext uri="{FF2B5EF4-FFF2-40B4-BE49-F238E27FC236}">
                <a16:creationId xmlns:a16="http://schemas.microsoft.com/office/drawing/2014/main" id="{A035EF0B-331A-4365-ABDF-7E01CCC74A2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44162" y="1085074"/>
            <a:ext cx="5003157" cy="3292844"/>
          </a:xfrm>
          <a:prstGeom prst="rect">
            <a:avLst/>
          </a:prstGeom>
        </p:spPr>
      </p:pic>
      <p:pic>
        <p:nvPicPr>
          <p:cNvPr id="6" name="Picture 5">
            <a:extLst>
              <a:ext uri="{FF2B5EF4-FFF2-40B4-BE49-F238E27FC236}">
                <a16:creationId xmlns:a16="http://schemas.microsoft.com/office/drawing/2014/main" id="{D7A64871-270C-488C-90DB-8DFBB9703860}"/>
              </a:ext>
            </a:extLst>
          </p:cNvPr>
          <p:cNvPicPr>
            <a:picLocks noChangeAspect="1"/>
          </p:cNvPicPr>
          <p:nvPr/>
        </p:nvPicPr>
        <p:blipFill>
          <a:blip r:embed="rId4"/>
          <a:stretch>
            <a:fillRect/>
          </a:stretch>
        </p:blipFill>
        <p:spPr>
          <a:xfrm>
            <a:off x="5163493" y="1242000"/>
            <a:ext cx="3836345" cy="3067836"/>
          </a:xfrm>
          <a:prstGeom prst="rect">
            <a:avLst/>
          </a:prstGeom>
        </p:spPr>
      </p:pic>
      <p:sp>
        <p:nvSpPr>
          <p:cNvPr id="7" name="Rectangle 6">
            <a:extLst>
              <a:ext uri="{FF2B5EF4-FFF2-40B4-BE49-F238E27FC236}">
                <a16:creationId xmlns:a16="http://schemas.microsoft.com/office/drawing/2014/main" id="{7184FCFF-9D58-4F5E-BACC-A79B08D855C1}"/>
              </a:ext>
            </a:extLst>
          </p:cNvPr>
          <p:cNvSpPr/>
          <p:nvPr/>
        </p:nvSpPr>
        <p:spPr>
          <a:xfrm>
            <a:off x="457200" y="455130"/>
            <a:ext cx="7243011" cy="378000"/>
          </a:xfrm>
          <a:prstGeom prst="rect">
            <a:avLst/>
          </a:prstGeom>
          <a:solidFill>
            <a:schemeClr val="bg1">
              <a:lumMod val="85000"/>
              <a:alpha val="83000"/>
            </a:schemeClr>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spTree>
    <p:extLst>
      <p:ext uri="{BB962C8B-B14F-4D97-AF65-F5344CB8AC3E}">
        <p14:creationId xmlns:p14="http://schemas.microsoft.com/office/powerpoint/2010/main" val="39684739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278D7-453B-40EB-8A2E-1F542CB5A1C2}"/>
              </a:ext>
            </a:extLst>
          </p:cNvPr>
          <p:cNvSpPr>
            <a:spLocks noGrp="1"/>
          </p:cNvSpPr>
          <p:nvPr>
            <p:ph type="title"/>
          </p:nvPr>
        </p:nvSpPr>
        <p:spPr/>
        <p:txBody>
          <a:bodyPr/>
          <a:lstStyle/>
          <a:p>
            <a:r>
              <a:rPr lang="en-US" dirty="0"/>
              <a:t>Photo Response Non-Uniformity (PRNU)</a:t>
            </a:r>
          </a:p>
        </p:txBody>
      </p:sp>
      <p:sp>
        <p:nvSpPr>
          <p:cNvPr id="3" name="Text Placeholder 2">
            <a:extLst>
              <a:ext uri="{FF2B5EF4-FFF2-40B4-BE49-F238E27FC236}">
                <a16:creationId xmlns:a16="http://schemas.microsoft.com/office/drawing/2014/main" id="{B29866F8-C477-4938-90EE-9EEB5703527C}"/>
              </a:ext>
            </a:extLst>
          </p:cNvPr>
          <p:cNvSpPr>
            <a:spLocks noGrp="1"/>
          </p:cNvSpPr>
          <p:nvPr>
            <p:ph type="body" sz="quarter" idx="13"/>
          </p:nvPr>
        </p:nvSpPr>
        <p:spPr>
          <a:xfrm>
            <a:off x="457200" y="2879004"/>
            <a:ext cx="4294554" cy="590900"/>
          </a:xfrm>
        </p:spPr>
        <p:txBody>
          <a:bodyPr/>
          <a:lstStyle/>
          <a:p>
            <a:r>
              <a:rPr lang="en-US" dirty="0"/>
              <a:t>This is about uniformity of the photo response of the pixels </a:t>
            </a:r>
            <a:r>
              <a:rPr lang="en-US" dirty="0" err="1"/>
              <a:t>wrt</a:t>
            </a:r>
            <a:r>
              <a:rPr lang="en-US" dirty="0"/>
              <a:t> each other.</a:t>
            </a:r>
          </a:p>
        </p:txBody>
      </p:sp>
      <p:sp>
        <p:nvSpPr>
          <p:cNvPr id="4" name="Text Placeholder 3">
            <a:extLst>
              <a:ext uri="{FF2B5EF4-FFF2-40B4-BE49-F238E27FC236}">
                <a16:creationId xmlns:a16="http://schemas.microsoft.com/office/drawing/2014/main" id="{6D827E64-1615-4BD7-AB2F-DFF1F122135B}"/>
              </a:ext>
            </a:extLst>
          </p:cNvPr>
          <p:cNvSpPr>
            <a:spLocks noGrp="1"/>
          </p:cNvSpPr>
          <p:nvPr>
            <p:ph type="body" sz="quarter" idx="14"/>
          </p:nvPr>
        </p:nvSpPr>
        <p:spPr/>
        <p:txBody>
          <a:bodyPr/>
          <a:lstStyle/>
          <a:p>
            <a:r>
              <a:rPr lang="en-US" dirty="0"/>
              <a:t>Spec: Pixel Signal Factor=4±0.2  for each pixel</a:t>
            </a:r>
          </a:p>
        </p:txBody>
      </p:sp>
      <p:pic>
        <p:nvPicPr>
          <p:cNvPr id="5" name="Picture 4">
            <a:extLst>
              <a:ext uri="{FF2B5EF4-FFF2-40B4-BE49-F238E27FC236}">
                <a16:creationId xmlns:a16="http://schemas.microsoft.com/office/drawing/2014/main" id="{FF946451-BD40-443F-A976-5B8D2C5D787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57200" y="1027570"/>
            <a:ext cx="5354595" cy="1391630"/>
          </a:xfrm>
          <a:prstGeom prst="rect">
            <a:avLst/>
          </a:prstGeom>
        </p:spPr>
      </p:pic>
      <p:pic>
        <p:nvPicPr>
          <p:cNvPr id="6" name="Picture 5">
            <a:extLst>
              <a:ext uri="{FF2B5EF4-FFF2-40B4-BE49-F238E27FC236}">
                <a16:creationId xmlns:a16="http://schemas.microsoft.com/office/drawing/2014/main" id="{EAEE5725-7CE8-4D21-8A1E-054D459C1490}"/>
              </a:ext>
            </a:extLst>
          </p:cNvPr>
          <p:cNvPicPr>
            <a:picLocks noChangeAspect="1"/>
          </p:cNvPicPr>
          <p:nvPr/>
        </p:nvPicPr>
        <p:blipFill>
          <a:blip r:embed="rId4"/>
          <a:stretch>
            <a:fillRect/>
          </a:stretch>
        </p:blipFill>
        <p:spPr>
          <a:xfrm>
            <a:off x="5501202" y="2162050"/>
            <a:ext cx="3185598" cy="2550544"/>
          </a:xfrm>
          <a:prstGeom prst="rect">
            <a:avLst/>
          </a:prstGeom>
        </p:spPr>
      </p:pic>
      <p:sp>
        <p:nvSpPr>
          <p:cNvPr id="7" name="Rectangle 6">
            <a:extLst>
              <a:ext uri="{FF2B5EF4-FFF2-40B4-BE49-F238E27FC236}">
                <a16:creationId xmlns:a16="http://schemas.microsoft.com/office/drawing/2014/main" id="{F0CDE913-541C-4AE7-9697-BEDE1F7FBB96}"/>
              </a:ext>
            </a:extLst>
          </p:cNvPr>
          <p:cNvSpPr/>
          <p:nvPr/>
        </p:nvSpPr>
        <p:spPr>
          <a:xfrm>
            <a:off x="457200" y="3621925"/>
            <a:ext cx="5155035" cy="800219"/>
          </a:xfrm>
          <a:prstGeom prst="rect">
            <a:avLst/>
          </a:prstGeom>
        </p:spPr>
        <p:txBody>
          <a:bodyPr wrap="square">
            <a:spAutoFit/>
          </a:bodyPr>
          <a:lstStyle/>
          <a:p>
            <a:r>
              <a:rPr lang="en-US" dirty="0" err="1"/>
              <a:t>Signal_Factor</a:t>
            </a:r>
            <a:r>
              <a:rPr lang="en-US" dirty="0"/>
              <a:t> = Signal(IT_1)</a:t>
            </a:r>
            <a:r>
              <a:rPr lang="en-US" baseline="-25000" dirty="0"/>
              <a:t>pixel(n)</a:t>
            </a:r>
            <a:r>
              <a:rPr lang="en-US" dirty="0"/>
              <a:t> / Signal(IT_2)</a:t>
            </a:r>
            <a:r>
              <a:rPr lang="en-US" baseline="-25000" dirty="0"/>
              <a:t>pixel(n)</a:t>
            </a:r>
            <a:r>
              <a:rPr lang="en-US" dirty="0"/>
              <a:t> </a:t>
            </a:r>
          </a:p>
          <a:p>
            <a:r>
              <a:rPr lang="en-US" sz="1400" dirty="0"/>
              <a:t>(The IT_2 is ¼ times of the IT_1 time)</a:t>
            </a:r>
          </a:p>
          <a:p>
            <a:r>
              <a:rPr lang="en-US" sz="1400" dirty="0"/>
              <a:t>IT_1=2.5ms</a:t>
            </a:r>
          </a:p>
        </p:txBody>
      </p:sp>
      <p:sp>
        <p:nvSpPr>
          <p:cNvPr id="8" name="Rectangle 7">
            <a:extLst>
              <a:ext uri="{FF2B5EF4-FFF2-40B4-BE49-F238E27FC236}">
                <a16:creationId xmlns:a16="http://schemas.microsoft.com/office/drawing/2014/main" id="{73E09130-4CE2-43F2-A893-941CD1CD3659}"/>
              </a:ext>
            </a:extLst>
          </p:cNvPr>
          <p:cNvSpPr/>
          <p:nvPr/>
        </p:nvSpPr>
        <p:spPr>
          <a:xfrm>
            <a:off x="393033" y="486000"/>
            <a:ext cx="5005136" cy="331200"/>
          </a:xfrm>
          <a:prstGeom prst="rect">
            <a:avLst/>
          </a:prstGeom>
          <a:solidFill>
            <a:schemeClr val="bg1">
              <a:lumMod val="85000"/>
              <a:alpha val="83000"/>
            </a:schemeClr>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spTree>
    <p:extLst>
      <p:ext uri="{BB962C8B-B14F-4D97-AF65-F5344CB8AC3E}">
        <p14:creationId xmlns:p14="http://schemas.microsoft.com/office/powerpoint/2010/main" val="35686714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A9F7-0328-4A5B-B54B-3D5742536714}"/>
              </a:ext>
            </a:extLst>
          </p:cNvPr>
          <p:cNvSpPr>
            <a:spLocks noGrp="1"/>
          </p:cNvSpPr>
          <p:nvPr>
            <p:ph type="title"/>
          </p:nvPr>
        </p:nvSpPr>
        <p:spPr/>
        <p:txBody>
          <a:bodyPr/>
          <a:lstStyle/>
          <a:p>
            <a:r>
              <a:rPr lang="en-US" dirty="0">
                <a:solidFill>
                  <a:srgbClr val="FF0000"/>
                </a:solidFill>
              </a:rPr>
              <a:t>Signal to Noise Ratio</a:t>
            </a:r>
          </a:p>
        </p:txBody>
      </p:sp>
      <p:pic>
        <p:nvPicPr>
          <p:cNvPr id="5" name="Picture 4">
            <a:extLst>
              <a:ext uri="{FF2B5EF4-FFF2-40B4-BE49-F238E27FC236}">
                <a16:creationId xmlns:a16="http://schemas.microsoft.com/office/drawing/2014/main" id="{9DDC2A3E-AC31-47D1-8C33-B6321993AAF3}"/>
              </a:ext>
            </a:extLst>
          </p:cNvPr>
          <p:cNvPicPr>
            <a:picLocks noChangeAspect="1"/>
          </p:cNvPicPr>
          <p:nvPr/>
        </p:nvPicPr>
        <p:blipFill>
          <a:blip r:embed="rId3"/>
          <a:stretch>
            <a:fillRect/>
          </a:stretch>
        </p:blipFill>
        <p:spPr>
          <a:xfrm>
            <a:off x="562746" y="1146125"/>
            <a:ext cx="2602549" cy="3511375"/>
          </a:xfrm>
          <a:prstGeom prst="rect">
            <a:avLst/>
          </a:prstGeom>
        </p:spPr>
      </p:pic>
      <p:sp>
        <p:nvSpPr>
          <p:cNvPr id="4" name="Text Placeholder 3">
            <a:extLst>
              <a:ext uri="{FF2B5EF4-FFF2-40B4-BE49-F238E27FC236}">
                <a16:creationId xmlns:a16="http://schemas.microsoft.com/office/drawing/2014/main" id="{1D25F92A-8E5F-4597-B668-BF6E201D89CF}"/>
              </a:ext>
            </a:extLst>
          </p:cNvPr>
          <p:cNvSpPr>
            <a:spLocks noGrp="1"/>
          </p:cNvSpPr>
          <p:nvPr>
            <p:ph type="body" sz="quarter" idx="14"/>
          </p:nvPr>
        </p:nvSpPr>
        <p:spPr/>
        <p:txBody>
          <a:bodyPr/>
          <a:lstStyle/>
          <a:p>
            <a:r>
              <a:rPr lang="en-US" dirty="0"/>
              <a:t>Spec: SNR&gt;200, Average SNR for Each Pixel &gt;250</a:t>
            </a:r>
          </a:p>
        </p:txBody>
      </p:sp>
      <p:pic>
        <p:nvPicPr>
          <p:cNvPr id="6" name="Picture 5">
            <a:extLst>
              <a:ext uri="{FF2B5EF4-FFF2-40B4-BE49-F238E27FC236}">
                <a16:creationId xmlns:a16="http://schemas.microsoft.com/office/drawing/2014/main" id="{97BAC88E-AF1D-4C74-8977-3A1636540BE9}"/>
              </a:ext>
            </a:extLst>
          </p:cNvPr>
          <p:cNvPicPr>
            <a:picLocks noChangeAspect="1"/>
          </p:cNvPicPr>
          <p:nvPr/>
        </p:nvPicPr>
        <p:blipFill>
          <a:blip r:embed="rId4"/>
          <a:stretch>
            <a:fillRect/>
          </a:stretch>
        </p:blipFill>
        <p:spPr>
          <a:xfrm>
            <a:off x="3724061" y="1861296"/>
            <a:ext cx="3784772" cy="3009504"/>
          </a:xfrm>
          <a:prstGeom prst="rect">
            <a:avLst/>
          </a:prstGeom>
        </p:spPr>
      </p:pic>
      <p:sp>
        <p:nvSpPr>
          <p:cNvPr id="7" name="Rectangle 6">
            <a:extLst>
              <a:ext uri="{FF2B5EF4-FFF2-40B4-BE49-F238E27FC236}">
                <a16:creationId xmlns:a16="http://schemas.microsoft.com/office/drawing/2014/main" id="{00DCF8D6-ADF1-46FE-94DF-2E9D386D0495}"/>
              </a:ext>
            </a:extLst>
          </p:cNvPr>
          <p:cNvSpPr/>
          <p:nvPr/>
        </p:nvSpPr>
        <p:spPr>
          <a:xfrm>
            <a:off x="3527576" y="1093343"/>
            <a:ext cx="5503067" cy="538609"/>
          </a:xfrm>
          <a:prstGeom prst="rect">
            <a:avLst/>
          </a:prstGeom>
        </p:spPr>
        <p:txBody>
          <a:bodyPr wrap="square">
            <a:spAutoFit/>
          </a:bodyPr>
          <a:lstStyle/>
          <a:p>
            <a:pPr marL="171450" indent="-171450">
              <a:buFont typeface="Arial" panose="020B0604020202020204" pitchFamily="34" charset="0"/>
              <a:buChar char="•"/>
            </a:pPr>
            <a:r>
              <a:rPr lang="en-US" sz="1200" dirty="0">
                <a:latin typeface="Arial" panose="020B0604020202020204" pitchFamily="34" charset="0"/>
                <a:ea typeface="Times New Roman" panose="02020603050405020304" pitchFamily="18" charset="0"/>
                <a:cs typeface="Times New Roman" panose="02020603050405020304" pitchFamily="18" charset="0"/>
              </a:rPr>
              <a:t>Per pixel SNR(n)= Average(signal</a:t>
            </a:r>
            <a:r>
              <a:rPr lang="en-US" sz="1200" baseline="-25000" dirty="0">
                <a:latin typeface="Arial" panose="020B0604020202020204" pitchFamily="34" charset="0"/>
                <a:ea typeface="Times New Roman" panose="02020603050405020304" pitchFamily="18" charset="0"/>
                <a:cs typeface="Times New Roman" panose="02020603050405020304" pitchFamily="18" charset="0"/>
              </a:rPr>
              <a:t>(pixel(n)</a:t>
            </a:r>
            <a:r>
              <a:rPr lang="en-US" sz="1200" dirty="0">
                <a:latin typeface="Arial" panose="020B0604020202020204" pitchFamily="34" charset="0"/>
                <a:ea typeface="Times New Roman" panose="02020603050405020304" pitchFamily="18" charset="0"/>
                <a:cs typeface="Times New Roman" panose="02020603050405020304" pitchFamily="18" charset="0"/>
              </a:rPr>
              <a:t>) / </a:t>
            </a:r>
            <a:r>
              <a:rPr lang="en-US" sz="1200" dirty="0" err="1">
                <a:latin typeface="Arial" panose="020B0604020202020204" pitchFamily="34" charset="0"/>
                <a:ea typeface="Times New Roman" panose="02020603050405020304" pitchFamily="18" charset="0"/>
                <a:cs typeface="Times New Roman" panose="02020603050405020304" pitchFamily="18" charset="0"/>
              </a:rPr>
              <a:t>st</a:t>
            </a:r>
            <a:r>
              <a:rPr lang="en-US" sz="1200" dirty="0">
                <a:latin typeface="Arial" panose="020B0604020202020204" pitchFamily="34" charset="0"/>
                <a:ea typeface="Times New Roman" panose="02020603050405020304" pitchFamily="18" charset="0"/>
                <a:cs typeface="Times New Roman" panose="02020603050405020304" pitchFamily="18" charset="0"/>
              </a:rPr>
              <a:t>-dev</a:t>
            </a:r>
            <a:r>
              <a:rPr lang="en-US" sz="1200" baseline="-25000" dirty="0">
                <a:latin typeface="Arial" panose="020B0604020202020204" pitchFamily="34" charset="0"/>
                <a:ea typeface="Times New Roman" panose="02020603050405020304" pitchFamily="18" charset="0"/>
                <a:cs typeface="Times New Roman" panose="02020603050405020304" pitchFamily="18" charset="0"/>
              </a:rPr>
              <a:t>(pixel(n)</a:t>
            </a:r>
          </a:p>
          <a:p>
            <a:pPr marL="171450" indent="-171450">
              <a:spcBef>
                <a:spcPts val="600"/>
              </a:spcBef>
              <a:buFont typeface="Arial" panose="020B0604020202020204" pitchFamily="34" charset="0"/>
              <a:buChar char="•"/>
            </a:pPr>
            <a:r>
              <a:rPr lang="en-US" sz="1200" dirty="0">
                <a:latin typeface="Arial" panose="020B0604020202020204" pitchFamily="34" charset="0"/>
                <a:ea typeface="Times New Roman" panose="02020603050405020304" pitchFamily="18" charset="0"/>
                <a:cs typeface="Times New Roman" panose="02020603050405020304" pitchFamily="18" charset="0"/>
              </a:rPr>
              <a:t>SNR(camera): Average{(Average(</a:t>
            </a:r>
            <a:r>
              <a:rPr lang="en-US" sz="1200" dirty="0" err="1">
                <a:latin typeface="Arial" panose="020B0604020202020204" pitchFamily="34" charset="0"/>
                <a:ea typeface="Times New Roman" panose="02020603050405020304" pitchFamily="18" charset="0"/>
                <a:cs typeface="Times New Roman" panose="02020603050405020304" pitchFamily="18" charset="0"/>
              </a:rPr>
              <a:t>signal</a:t>
            </a:r>
            <a:r>
              <a:rPr lang="en-US" sz="1200" baseline="-25000" dirty="0" err="1">
                <a:latin typeface="Arial" panose="020B0604020202020204" pitchFamily="34" charset="0"/>
                <a:ea typeface="Times New Roman" panose="02020603050405020304" pitchFamily="18" charset="0"/>
                <a:cs typeface="Times New Roman" panose="02020603050405020304" pitchFamily="18" charset="0"/>
              </a:rPr>
              <a:t>pixel</a:t>
            </a:r>
            <a:r>
              <a:rPr lang="en-US" sz="1200" baseline="-25000" dirty="0">
                <a:latin typeface="Arial" panose="020B0604020202020204" pitchFamily="34" charset="0"/>
                <a:ea typeface="Times New Roman" panose="02020603050405020304" pitchFamily="18" charset="0"/>
                <a:cs typeface="Times New Roman" panose="02020603050405020304" pitchFamily="18" charset="0"/>
              </a:rPr>
              <a:t>(n)</a:t>
            </a:r>
            <a:r>
              <a:rPr lang="en-US" sz="1200" dirty="0">
                <a:latin typeface="Arial" panose="020B0604020202020204" pitchFamily="34" charset="0"/>
                <a:ea typeface="Times New Roman" panose="02020603050405020304" pitchFamily="18" charset="0"/>
                <a:cs typeface="Times New Roman" panose="02020603050405020304" pitchFamily="18" charset="0"/>
              </a:rPr>
              <a:t>)/St-dev</a:t>
            </a:r>
            <a:r>
              <a:rPr lang="en-US" sz="1200" baseline="-25000" dirty="0">
                <a:latin typeface="Arial" panose="020B0604020202020204" pitchFamily="34" charset="0"/>
                <a:ea typeface="Times New Roman" panose="02020603050405020304" pitchFamily="18" charset="0"/>
                <a:cs typeface="Times New Roman" panose="02020603050405020304" pitchFamily="18" charset="0"/>
              </a:rPr>
              <a:t>(pixel(n)</a:t>
            </a:r>
            <a:r>
              <a:rPr lang="en-US" sz="1200" dirty="0">
                <a:latin typeface="Arial" panose="020B0604020202020204" pitchFamily="34" charset="0"/>
                <a:ea typeface="Times New Roman" panose="02020603050405020304" pitchFamily="18" charset="0"/>
                <a:cs typeface="Times New Roman" panose="02020603050405020304" pitchFamily="18" charset="0"/>
              </a:rPr>
              <a:t>}</a:t>
            </a:r>
            <a:r>
              <a:rPr lang="en-US" sz="1200" baseline="-25000" dirty="0">
                <a:latin typeface="Arial" panose="020B0604020202020204" pitchFamily="34" charset="0"/>
                <a:ea typeface="Times New Roman" panose="02020603050405020304" pitchFamily="18" charset="0"/>
                <a:cs typeface="Times New Roman" panose="02020603050405020304" pitchFamily="18" charset="0"/>
              </a:rPr>
              <a:t> </a:t>
            </a:r>
            <a:r>
              <a:rPr lang="en-US" sz="1200" dirty="0">
                <a:latin typeface="Arial" panose="020B0604020202020204" pitchFamily="34" charset="0"/>
                <a:ea typeface="Times New Roman" panose="02020603050405020304" pitchFamily="18" charset="0"/>
                <a:cs typeface="Times New Roman" panose="02020603050405020304" pitchFamily="18" charset="0"/>
              </a:rPr>
              <a:t>for n=1-2048)</a:t>
            </a:r>
            <a:endParaRPr lang="en-US" sz="1200" dirty="0"/>
          </a:p>
        </p:txBody>
      </p:sp>
      <p:sp>
        <p:nvSpPr>
          <p:cNvPr id="8" name="Rectangle 7">
            <a:extLst>
              <a:ext uri="{FF2B5EF4-FFF2-40B4-BE49-F238E27FC236}">
                <a16:creationId xmlns:a16="http://schemas.microsoft.com/office/drawing/2014/main" id="{ED8A0DDA-C192-4B10-9AFB-8BBAFE5FAF9C}"/>
              </a:ext>
            </a:extLst>
          </p:cNvPr>
          <p:cNvSpPr/>
          <p:nvPr/>
        </p:nvSpPr>
        <p:spPr>
          <a:xfrm>
            <a:off x="393033" y="486000"/>
            <a:ext cx="5374104" cy="331200"/>
          </a:xfrm>
          <a:prstGeom prst="rect">
            <a:avLst/>
          </a:prstGeom>
          <a:solidFill>
            <a:schemeClr val="bg1">
              <a:lumMod val="85000"/>
              <a:alpha val="83000"/>
            </a:schemeClr>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spTree>
    <p:extLst>
      <p:ext uri="{BB962C8B-B14F-4D97-AF65-F5344CB8AC3E}">
        <p14:creationId xmlns:p14="http://schemas.microsoft.com/office/powerpoint/2010/main" val="1244407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909DD6-6DBF-4676-9F3C-3C6524212EE3}"/>
              </a:ext>
            </a:extLst>
          </p:cNvPr>
          <p:cNvSpPr>
            <a:spLocks noGrp="1"/>
          </p:cNvSpPr>
          <p:nvPr>
            <p:ph type="dt" sz="half" idx="10"/>
          </p:nvPr>
        </p:nvSpPr>
        <p:spPr/>
        <p:txBody>
          <a:bodyPr/>
          <a:lstStyle/>
          <a:p>
            <a:r>
              <a:rPr lang="en-US" noProof="0"/>
              <a:t>&lt;Date&gt;</a:t>
            </a:r>
          </a:p>
        </p:txBody>
      </p:sp>
      <p:sp>
        <p:nvSpPr>
          <p:cNvPr id="3" name="Slide Number Placeholder 2">
            <a:extLst>
              <a:ext uri="{FF2B5EF4-FFF2-40B4-BE49-F238E27FC236}">
                <a16:creationId xmlns:a16="http://schemas.microsoft.com/office/drawing/2014/main" id="{27D97310-FB1E-4D26-8FBA-20E5766E675C}"/>
              </a:ext>
            </a:extLst>
          </p:cNvPr>
          <p:cNvSpPr>
            <a:spLocks noGrp="1"/>
          </p:cNvSpPr>
          <p:nvPr>
            <p:ph type="sldNum" sz="quarter" idx="11"/>
          </p:nvPr>
        </p:nvSpPr>
        <p:spPr/>
        <p:txBody>
          <a:bodyPr/>
          <a:lstStyle/>
          <a:p>
            <a:r>
              <a:rPr lang="en-US" noProof="0"/>
              <a:t>Slide </a:t>
            </a:r>
            <a:fld id="{1D9B13CD-33A0-446D-8703-F89F9F109F54}" type="slidenum">
              <a:rPr lang="en-US" noProof="0" smtClean="0"/>
              <a:pPr/>
              <a:t>5</a:t>
            </a:fld>
            <a:endParaRPr lang="en-US" noProof="0"/>
          </a:p>
        </p:txBody>
      </p:sp>
      <p:sp>
        <p:nvSpPr>
          <p:cNvPr id="4" name="Title 3">
            <a:extLst>
              <a:ext uri="{FF2B5EF4-FFF2-40B4-BE49-F238E27FC236}">
                <a16:creationId xmlns:a16="http://schemas.microsoft.com/office/drawing/2014/main" id="{A93A7E1E-48AD-4A8C-A4F1-0C0996DBA558}"/>
              </a:ext>
            </a:extLst>
          </p:cNvPr>
          <p:cNvSpPr>
            <a:spLocks noGrp="1"/>
          </p:cNvSpPr>
          <p:nvPr>
            <p:ph type="title"/>
          </p:nvPr>
        </p:nvSpPr>
        <p:spPr/>
        <p:txBody>
          <a:bodyPr/>
          <a:lstStyle/>
          <a:p>
            <a:r>
              <a:rPr lang="en-US" dirty="0"/>
              <a:t>CLM tasks overview</a:t>
            </a:r>
          </a:p>
        </p:txBody>
      </p:sp>
      <p:sp>
        <p:nvSpPr>
          <p:cNvPr id="6" name="Text Placeholder 5">
            <a:extLst>
              <a:ext uri="{FF2B5EF4-FFF2-40B4-BE49-F238E27FC236}">
                <a16:creationId xmlns:a16="http://schemas.microsoft.com/office/drawing/2014/main" id="{9B52247D-6ADF-4EB8-B470-83F26F7A0D8F}"/>
              </a:ext>
            </a:extLst>
          </p:cNvPr>
          <p:cNvSpPr>
            <a:spLocks noGrp="1"/>
          </p:cNvSpPr>
          <p:nvPr>
            <p:ph type="body" sz="quarter" idx="14"/>
          </p:nvPr>
        </p:nvSpPr>
        <p:spPr>
          <a:xfrm>
            <a:off x="479615" y="539272"/>
            <a:ext cx="7610400" cy="378000"/>
          </a:xfrm>
        </p:spPr>
        <p:txBody>
          <a:bodyPr/>
          <a:lstStyle/>
          <a:p>
            <a:endParaRPr lang="en-US"/>
          </a:p>
        </p:txBody>
      </p:sp>
      <p:grpSp>
        <p:nvGrpSpPr>
          <p:cNvPr id="38" name="Group 37">
            <a:extLst>
              <a:ext uri="{FF2B5EF4-FFF2-40B4-BE49-F238E27FC236}">
                <a16:creationId xmlns:a16="http://schemas.microsoft.com/office/drawing/2014/main" id="{08AEB2E3-828D-4010-8628-D8472298310E}"/>
              </a:ext>
            </a:extLst>
          </p:cNvPr>
          <p:cNvGrpSpPr/>
          <p:nvPr/>
        </p:nvGrpSpPr>
        <p:grpSpPr>
          <a:xfrm>
            <a:off x="3162936" y="4450125"/>
            <a:ext cx="2685732" cy="549446"/>
            <a:chOff x="583447" y="4486054"/>
            <a:chExt cx="2685732" cy="549446"/>
          </a:xfrm>
        </p:grpSpPr>
        <p:sp>
          <p:nvSpPr>
            <p:cNvPr id="39" name="Rectangle 38">
              <a:extLst>
                <a:ext uri="{FF2B5EF4-FFF2-40B4-BE49-F238E27FC236}">
                  <a16:creationId xmlns:a16="http://schemas.microsoft.com/office/drawing/2014/main" id="{F4A057A0-594A-46FE-B6E5-6E1E52844108}"/>
                </a:ext>
              </a:extLst>
            </p:cNvPr>
            <p:cNvSpPr/>
            <p:nvPr/>
          </p:nvSpPr>
          <p:spPr>
            <a:xfrm>
              <a:off x="583447" y="4489485"/>
              <a:ext cx="824488" cy="54601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t>existing calibration </a:t>
              </a:r>
            </a:p>
            <a:p>
              <a:pPr algn="ctr"/>
              <a:r>
                <a:rPr lang="en-US" sz="1050" dirty="0"/>
                <a:t>&lt; SP18</a:t>
              </a:r>
            </a:p>
          </p:txBody>
        </p:sp>
        <p:sp>
          <p:nvSpPr>
            <p:cNvPr id="40" name="Rectangle 39">
              <a:extLst>
                <a:ext uri="{FF2B5EF4-FFF2-40B4-BE49-F238E27FC236}">
                  <a16:creationId xmlns:a16="http://schemas.microsoft.com/office/drawing/2014/main" id="{8C3D5974-065F-4529-9716-7A057A5E794E}"/>
                </a:ext>
              </a:extLst>
            </p:cNvPr>
            <p:cNvSpPr/>
            <p:nvPr/>
          </p:nvSpPr>
          <p:spPr>
            <a:xfrm>
              <a:off x="2444691" y="4489485"/>
              <a:ext cx="824488" cy="546015"/>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t>performance task</a:t>
              </a:r>
            </a:p>
          </p:txBody>
        </p:sp>
        <p:sp>
          <p:nvSpPr>
            <p:cNvPr id="41" name="Rectangle 40">
              <a:extLst>
                <a:ext uri="{FF2B5EF4-FFF2-40B4-BE49-F238E27FC236}">
                  <a16:creationId xmlns:a16="http://schemas.microsoft.com/office/drawing/2014/main" id="{7231A76F-873F-4093-B555-20C107022545}"/>
                </a:ext>
              </a:extLst>
            </p:cNvPr>
            <p:cNvSpPr/>
            <p:nvPr/>
          </p:nvSpPr>
          <p:spPr>
            <a:xfrm>
              <a:off x="1525304" y="4489485"/>
              <a:ext cx="824488" cy="54601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t>new calibration</a:t>
              </a:r>
            </a:p>
          </p:txBody>
        </p:sp>
        <p:sp>
          <p:nvSpPr>
            <p:cNvPr id="42" name="Rectangle 41">
              <a:extLst>
                <a:ext uri="{FF2B5EF4-FFF2-40B4-BE49-F238E27FC236}">
                  <a16:creationId xmlns:a16="http://schemas.microsoft.com/office/drawing/2014/main" id="{2FB07C2D-0A6D-4CF5-85F4-1AB2BDF4A92C}"/>
                </a:ext>
              </a:extLst>
            </p:cNvPr>
            <p:cNvSpPr/>
            <p:nvPr/>
          </p:nvSpPr>
          <p:spPr>
            <a:xfrm>
              <a:off x="1294823" y="4486054"/>
              <a:ext cx="111198" cy="121650"/>
            </a:xfrm>
            <a:prstGeom prst="rect">
              <a:avLst/>
            </a:prstGeom>
            <a:solidFill>
              <a:schemeClr val="bg1"/>
            </a:solidFill>
            <a:ln w="19050" cap="sq">
              <a:solidFill>
                <a:srgbClr val="081765"/>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grpSp>
      <p:sp>
        <p:nvSpPr>
          <p:cNvPr id="31" name="Rectangle 30">
            <a:extLst>
              <a:ext uri="{FF2B5EF4-FFF2-40B4-BE49-F238E27FC236}">
                <a16:creationId xmlns:a16="http://schemas.microsoft.com/office/drawing/2014/main" id="{08CAC426-5950-45CE-8147-ACA7AA646FE5}"/>
              </a:ext>
            </a:extLst>
          </p:cNvPr>
          <p:cNvSpPr/>
          <p:nvPr/>
        </p:nvSpPr>
        <p:spPr>
          <a:xfrm>
            <a:off x="5100504" y="1351418"/>
            <a:ext cx="993268" cy="463296"/>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605</a:t>
            </a:r>
          </a:p>
          <a:p>
            <a:pPr algn="ctr"/>
            <a:r>
              <a:rPr lang="en-US" sz="1000" dirty="0"/>
              <a:t>WL home offset</a:t>
            </a:r>
          </a:p>
        </p:txBody>
      </p:sp>
      <p:sp>
        <p:nvSpPr>
          <p:cNvPr id="32" name="Rectangle 31">
            <a:extLst>
              <a:ext uri="{FF2B5EF4-FFF2-40B4-BE49-F238E27FC236}">
                <a16:creationId xmlns:a16="http://schemas.microsoft.com/office/drawing/2014/main" id="{248746AA-757D-4F9D-83C2-F9CF040F40EF}"/>
              </a:ext>
            </a:extLst>
          </p:cNvPr>
          <p:cNvSpPr/>
          <p:nvPr/>
        </p:nvSpPr>
        <p:spPr>
          <a:xfrm>
            <a:off x="5100504" y="1961401"/>
            <a:ext cx="993268" cy="463296"/>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602</a:t>
            </a:r>
          </a:p>
          <a:p>
            <a:pPr algn="ctr"/>
            <a:r>
              <a:rPr lang="en-US" sz="1000" dirty="0" err="1"/>
              <a:t>Enc</a:t>
            </a:r>
            <a:r>
              <a:rPr lang="en-US" sz="1000" dirty="0"/>
              <a:t> </a:t>
            </a:r>
            <a:r>
              <a:rPr lang="en-US" sz="1000" dirty="0" err="1"/>
              <a:t>Pos</a:t>
            </a:r>
            <a:r>
              <a:rPr lang="en-US" sz="1000" dirty="0"/>
              <a:t> to WL</a:t>
            </a:r>
          </a:p>
        </p:txBody>
      </p:sp>
      <p:sp>
        <p:nvSpPr>
          <p:cNvPr id="33" name="Rectangle 32">
            <a:extLst>
              <a:ext uri="{FF2B5EF4-FFF2-40B4-BE49-F238E27FC236}">
                <a16:creationId xmlns:a16="http://schemas.microsoft.com/office/drawing/2014/main" id="{EE991480-72A5-4F65-9F99-868B647DA3EE}"/>
              </a:ext>
            </a:extLst>
          </p:cNvPr>
          <p:cNvSpPr/>
          <p:nvPr/>
        </p:nvSpPr>
        <p:spPr>
          <a:xfrm>
            <a:off x="6290640" y="2702191"/>
            <a:ext cx="982600" cy="463296"/>
          </a:xfrm>
          <a:prstGeom prst="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641</a:t>
            </a:r>
          </a:p>
          <a:p>
            <a:pPr algn="ctr"/>
            <a:r>
              <a:rPr lang="en-US" sz="1000" dirty="0"/>
              <a:t>ND filter</a:t>
            </a:r>
          </a:p>
        </p:txBody>
      </p:sp>
      <p:sp>
        <p:nvSpPr>
          <p:cNvPr id="34" name="Rectangle 33">
            <a:extLst>
              <a:ext uri="{FF2B5EF4-FFF2-40B4-BE49-F238E27FC236}">
                <a16:creationId xmlns:a16="http://schemas.microsoft.com/office/drawing/2014/main" id="{6833D703-E770-4A4B-ACCA-1845F3D9C13F}"/>
              </a:ext>
            </a:extLst>
          </p:cNvPr>
          <p:cNvSpPr/>
          <p:nvPr/>
        </p:nvSpPr>
        <p:spPr>
          <a:xfrm>
            <a:off x="5100504" y="2702191"/>
            <a:ext cx="993268" cy="463296"/>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601</a:t>
            </a:r>
          </a:p>
          <a:p>
            <a:pPr algn="ctr"/>
            <a:r>
              <a:rPr lang="en-US" sz="1000" dirty="0"/>
              <a:t>ND filter</a:t>
            </a:r>
          </a:p>
        </p:txBody>
      </p:sp>
      <p:sp>
        <p:nvSpPr>
          <p:cNvPr id="35" name="Rectangle 34">
            <a:extLst>
              <a:ext uri="{FF2B5EF4-FFF2-40B4-BE49-F238E27FC236}">
                <a16:creationId xmlns:a16="http://schemas.microsoft.com/office/drawing/2014/main" id="{EF35E128-9449-4FF5-B8DB-5BE82A81BFD9}"/>
              </a:ext>
            </a:extLst>
          </p:cNvPr>
          <p:cNvSpPr/>
          <p:nvPr/>
        </p:nvSpPr>
        <p:spPr>
          <a:xfrm>
            <a:off x="5100504" y="3394803"/>
            <a:ext cx="993268" cy="463296"/>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603</a:t>
            </a:r>
          </a:p>
          <a:p>
            <a:pPr algn="ctr"/>
            <a:r>
              <a:rPr lang="en-US" sz="1000" dirty="0"/>
              <a:t>WL offset</a:t>
            </a:r>
          </a:p>
        </p:txBody>
      </p:sp>
      <p:sp>
        <p:nvSpPr>
          <p:cNvPr id="36" name="Rectangle 35">
            <a:extLst>
              <a:ext uri="{FF2B5EF4-FFF2-40B4-BE49-F238E27FC236}">
                <a16:creationId xmlns:a16="http://schemas.microsoft.com/office/drawing/2014/main" id="{73ECD0BC-118E-41D8-B994-41C4D0ECD5E5}"/>
              </a:ext>
            </a:extLst>
          </p:cNvPr>
          <p:cNvSpPr/>
          <p:nvPr/>
        </p:nvSpPr>
        <p:spPr>
          <a:xfrm>
            <a:off x="6290639" y="3800589"/>
            <a:ext cx="982601" cy="463296"/>
          </a:xfrm>
          <a:prstGeom prst="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630</a:t>
            </a:r>
          </a:p>
          <a:p>
            <a:pPr algn="ctr"/>
            <a:r>
              <a:rPr lang="en-US" sz="1000" dirty="0"/>
              <a:t>CLM spectral</a:t>
            </a:r>
          </a:p>
        </p:txBody>
      </p:sp>
      <p:sp>
        <p:nvSpPr>
          <p:cNvPr id="37" name="Rectangle 36">
            <a:extLst>
              <a:ext uri="{FF2B5EF4-FFF2-40B4-BE49-F238E27FC236}">
                <a16:creationId xmlns:a16="http://schemas.microsoft.com/office/drawing/2014/main" id="{D308F490-EC9C-4F78-95BA-CEDC707CC484}"/>
              </a:ext>
            </a:extLst>
          </p:cNvPr>
          <p:cNvSpPr/>
          <p:nvPr/>
        </p:nvSpPr>
        <p:spPr>
          <a:xfrm>
            <a:off x="6290640" y="1961401"/>
            <a:ext cx="993268" cy="463296"/>
          </a:xfrm>
          <a:prstGeom prst="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625</a:t>
            </a:r>
          </a:p>
          <a:p>
            <a:pPr algn="ctr"/>
            <a:r>
              <a:rPr lang="en-US" sz="1000" dirty="0" err="1"/>
              <a:t>Enc</a:t>
            </a:r>
            <a:r>
              <a:rPr lang="en-US" sz="1000" dirty="0"/>
              <a:t> </a:t>
            </a:r>
            <a:r>
              <a:rPr lang="en-US" sz="1000" dirty="0" err="1"/>
              <a:t>Pos</a:t>
            </a:r>
            <a:r>
              <a:rPr lang="en-US" sz="1000" dirty="0"/>
              <a:t> to WL</a:t>
            </a:r>
          </a:p>
        </p:txBody>
      </p:sp>
      <p:cxnSp>
        <p:nvCxnSpPr>
          <p:cNvPr id="43" name="Straight Arrow Connector 42">
            <a:extLst>
              <a:ext uri="{FF2B5EF4-FFF2-40B4-BE49-F238E27FC236}">
                <a16:creationId xmlns:a16="http://schemas.microsoft.com/office/drawing/2014/main" id="{73F9C68F-0F37-4EC2-B8FC-81B52BAE4927}"/>
              </a:ext>
            </a:extLst>
          </p:cNvPr>
          <p:cNvCxnSpPr>
            <a:cxnSpLocks/>
            <a:stCxn id="31" idx="2"/>
            <a:endCxn id="32" idx="0"/>
          </p:cNvCxnSpPr>
          <p:nvPr/>
        </p:nvCxnSpPr>
        <p:spPr>
          <a:xfrm>
            <a:off x="5597138" y="1814714"/>
            <a:ext cx="0" cy="146687"/>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CF52CA8-AC3E-4A0A-96EF-0E07F7B9D07F}"/>
              </a:ext>
            </a:extLst>
          </p:cNvPr>
          <p:cNvCxnSpPr>
            <a:cxnSpLocks/>
            <a:stCxn id="32" idx="2"/>
            <a:endCxn id="34" idx="0"/>
          </p:cNvCxnSpPr>
          <p:nvPr/>
        </p:nvCxnSpPr>
        <p:spPr>
          <a:xfrm>
            <a:off x="5597138" y="2424697"/>
            <a:ext cx="0" cy="277494"/>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4CB51DE-91B2-471A-8AC3-258291E19848}"/>
              </a:ext>
            </a:extLst>
          </p:cNvPr>
          <p:cNvCxnSpPr>
            <a:cxnSpLocks/>
            <a:stCxn id="34" idx="2"/>
            <a:endCxn id="35" idx="0"/>
          </p:cNvCxnSpPr>
          <p:nvPr/>
        </p:nvCxnSpPr>
        <p:spPr>
          <a:xfrm>
            <a:off x="5597138" y="3165487"/>
            <a:ext cx="0" cy="229316"/>
          </a:xfrm>
          <a:prstGeom prst="straightConnector1">
            <a:avLst/>
          </a:prstGeom>
          <a:ln w="952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44F042F-DEB4-49E3-AD3A-AE6D731EA4DA}"/>
              </a:ext>
            </a:extLst>
          </p:cNvPr>
          <p:cNvCxnSpPr>
            <a:cxnSpLocks/>
            <a:stCxn id="32" idx="3"/>
            <a:endCxn id="37" idx="1"/>
          </p:cNvCxnSpPr>
          <p:nvPr/>
        </p:nvCxnSpPr>
        <p:spPr>
          <a:xfrm>
            <a:off x="6093772" y="2193049"/>
            <a:ext cx="196868"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F36BF32-7245-4ABE-9F91-88436F2F9F1A}"/>
              </a:ext>
            </a:extLst>
          </p:cNvPr>
          <p:cNvCxnSpPr>
            <a:cxnSpLocks/>
            <a:stCxn id="34" idx="3"/>
            <a:endCxn id="33" idx="1"/>
          </p:cNvCxnSpPr>
          <p:nvPr/>
        </p:nvCxnSpPr>
        <p:spPr>
          <a:xfrm>
            <a:off x="6093772" y="2933839"/>
            <a:ext cx="196868"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C3AD700F-9E9C-434A-829B-42B7C1A418B6}"/>
              </a:ext>
            </a:extLst>
          </p:cNvPr>
          <p:cNvCxnSpPr>
            <a:cxnSpLocks/>
            <a:stCxn id="35" idx="2"/>
            <a:endCxn id="36" idx="1"/>
          </p:cNvCxnSpPr>
          <p:nvPr/>
        </p:nvCxnSpPr>
        <p:spPr>
          <a:xfrm rot="16200000" flipH="1">
            <a:off x="5856819" y="3598417"/>
            <a:ext cx="174138" cy="693501"/>
          </a:xfrm>
          <a:prstGeom prst="bent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026596B2-1780-4FDB-833D-D07F9833D295}"/>
              </a:ext>
            </a:extLst>
          </p:cNvPr>
          <p:cNvSpPr txBox="1"/>
          <p:nvPr/>
        </p:nvSpPr>
        <p:spPr>
          <a:xfrm>
            <a:off x="5167660" y="979461"/>
            <a:ext cx="858953" cy="215444"/>
          </a:xfrm>
          <a:prstGeom prst="rect">
            <a:avLst/>
          </a:prstGeom>
          <a:noFill/>
        </p:spPr>
        <p:txBody>
          <a:bodyPr wrap="none" lIns="0" tIns="0" rIns="0" bIns="0" rtlCol="0">
            <a:spAutoFit/>
          </a:bodyPr>
          <a:lstStyle/>
          <a:p>
            <a:pPr>
              <a:spcAft>
                <a:spcPts val="900"/>
              </a:spcAft>
            </a:pPr>
            <a:r>
              <a:rPr lang="en-US" sz="1400" dirty="0">
                <a:solidFill>
                  <a:schemeClr val="tx2"/>
                </a:solidFill>
                <a:latin typeface="+mn-lt"/>
              </a:rPr>
              <a:t>CL Module</a:t>
            </a:r>
          </a:p>
        </p:txBody>
      </p:sp>
      <p:sp>
        <p:nvSpPr>
          <p:cNvPr id="50" name="Rectangle 49">
            <a:extLst>
              <a:ext uri="{FF2B5EF4-FFF2-40B4-BE49-F238E27FC236}">
                <a16:creationId xmlns:a16="http://schemas.microsoft.com/office/drawing/2014/main" id="{E4782A99-E712-4C83-B886-AEAEAC1B427A}"/>
              </a:ext>
            </a:extLst>
          </p:cNvPr>
          <p:cNvSpPr/>
          <p:nvPr/>
        </p:nvSpPr>
        <p:spPr>
          <a:xfrm>
            <a:off x="4013185" y="1351418"/>
            <a:ext cx="833641" cy="463296"/>
          </a:xfrm>
          <a:prstGeom prst="rect">
            <a:avLst/>
          </a:pr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600</a:t>
            </a:r>
          </a:p>
          <a:p>
            <a:pPr algn="ctr"/>
            <a:r>
              <a:rPr lang="en-US" sz="1000" dirty="0"/>
              <a:t>WL coarse</a:t>
            </a:r>
          </a:p>
        </p:txBody>
      </p:sp>
      <p:sp>
        <p:nvSpPr>
          <p:cNvPr id="51" name="Rectangle 50">
            <a:extLst>
              <a:ext uri="{FF2B5EF4-FFF2-40B4-BE49-F238E27FC236}">
                <a16:creationId xmlns:a16="http://schemas.microsoft.com/office/drawing/2014/main" id="{D105D92B-C3AC-46F3-9A1D-7390DB5D829C}"/>
              </a:ext>
            </a:extLst>
          </p:cNvPr>
          <p:cNvSpPr/>
          <p:nvPr/>
        </p:nvSpPr>
        <p:spPr>
          <a:xfrm>
            <a:off x="1847811" y="1351418"/>
            <a:ext cx="833641" cy="463296"/>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623</a:t>
            </a:r>
          </a:p>
          <a:p>
            <a:pPr algn="ctr"/>
            <a:r>
              <a:rPr lang="en-US" sz="1000" dirty="0"/>
              <a:t>DC Offset</a:t>
            </a:r>
          </a:p>
        </p:txBody>
      </p:sp>
      <p:sp>
        <p:nvSpPr>
          <p:cNvPr id="52" name="Rectangle 51">
            <a:extLst>
              <a:ext uri="{FF2B5EF4-FFF2-40B4-BE49-F238E27FC236}">
                <a16:creationId xmlns:a16="http://schemas.microsoft.com/office/drawing/2014/main" id="{45C8D4EE-91F7-429B-BD0F-F466D23E3F87}"/>
              </a:ext>
            </a:extLst>
          </p:cNvPr>
          <p:cNvSpPr/>
          <p:nvPr/>
        </p:nvSpPr>
        <p:spPr>
          <a:xfrm>
            <a:off x="2947809" y="1351418"/>
            <a:ext cx="833642" cy="463296"/>
          </a:xfrm>
          <a:prstGeom prst="rect">
            <a:avLst/>
          </a:pr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604</a:t>
            </a:r>
          </a:p>
          <a:p>
            <a:pPr algn="ctr"/>
            <a:r>
              <a:rPr lang="en-US" sz="1000" dirty="0"/>
              <a:t>DC offset</a:t>
            </a:r>
          </a:p>
        </p:txBody>
      </p:sp>
      <p:sp>
        <p:nvSpPr>
          <p:cNvPr id="53" name="Rectangle 52">
            <a:extLst>
              <a:ext uri="{FF2B5EF4-FFF2-40B4-BE49-F238E27FC236}">
                <a16:creationId xmlns:a16="http://schemas.microsoft.com/office/drawing/2014/main" id="{D5EC29D7-1B0D-4409-9B40-B66FBF78D97D}"/>
              </a:ext>
            </a:extLst>
          </p:cNvPr>
          <p:cNvSpPr/>
          <p:nvPr/>
        </p:nvSpPr>
        <p:spPr>
          <a:xfrm>
            <a:off x="2442119" y="1961401"/>
            <a:ext cx="833642" cy="463296"/>
          </a:xfrm>
          <a:prstGeom prst="rect">
            <a:avLst/>
          </a:pr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611</a:t>
            </a:r>
          </a:p>
          <a:p>
            <a:pPr algn="ctr"/>
            <a:r>
              <a:rPr lang="en-US" sz="1000" dirty="0"/>
              <a:t>Non-linearity</a:t>
            </a:r>
          </a:p>
        </p:txBody>
      </p:sp>
      <p:sp>
        <p:nvSpPr>
          <p:cNvPr id="54" name="Rectangle 53">
            <a:extLst>
              <a:ext uri="{FF2B5EF4-FFF2-40B4-BE49-F238E27FC236}">
                <a16:creationId xmlns:a16="http://schemas.microsoft.com/office/drawing/2014/main" id="{9FFEBE97-F8A7-4F02-B3FD-CAB807486057}"/>
              </a:ext>
            </a:extLst>
          </p:cNvPr>
          <p:cNvSpPr/>
          <p:nvPr/>
        </p:nvSpPr>
        <p:spPr>
          <a:xfrm>
            <a:off x="3454244" y="1961401"/>
            <a:ext cx="830571" cy="463296"/>
          </a:xfrm>
          <a:prstGeom prst="rect">
            <a:avLst/>
          </a:pr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612</a:t>
            </a:r>
          </a:p>
          <a:p>
            <a:pPr algn="ctr"/>
            <a:r>
              <a:rPr lang="en-US" sz="1000" dirty="0"/>
              <a:t>Irradiance</a:t>
            </a:r>
          </a:p>
        </p:txBody>
      </p:sp>
      <p:sp>
        <p:nvSpPr>
          <p:cNvPr id="71" name="Rectangle 70">
            <a:extLst>
              <a:ext uri="{FF2B5EF4-FFF2-40B4-BE49-F238E27FC236}">
                <a16:creationId xmlns:a16="http://schemas.microsoft.com/office/drawing/2014/main" id="{5BA884EC-A451-483E-AA6E-53E5AEEB4E7B}"/>
              </a:ext>
            </a:extLst>
          </p:cNvPr>
          <p:cNvSpPr/>
          <p:nvPr/>
        </p:nvSpPr>
        <p:spPr>
          <a:xfrm>
            <a:off x="2941711" y="2702191"/>
            <a:ext cx="833643" cy="463296"/>
          </a:xfrm>
          <a:prstGeom prst="rect">
            <a:avLst/>
          </a:pr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619</a:t>
            </a:r>
          </a:p>
          <a:p>
            <a:pPr algn="ctr"/>
            <a:r>
              <a:rPr lang="en-US" sz="1000" dirty="0"/>
              <a:t>WL fine</a:t>
            </a:r>
          </a:p>
        </p:txBody>
      </p:sp>
      <p:sp>
        <p:nvSpPr>
          <p:cNvPr id="72" name="Rectangle 71">
            <a:extLst>
              <a:ext uri="{FF2B5EF4-FFF2-40B4-BE49-F238E27FC236}">
                <a16:creationId xmlns:a16="http://schemas.microsoft.com/office/drawing/2014/main" id="{2E9497D0-4A72-4450-AC37-15BA560F7ED1}"/>
              </a:ext>
            </a:extLst>
          </p:cNvPr>
          <p:cNvSpPr/>
          <p:nvPr/>
        </p:nvSpPr>
        <p:spPr>
          <a:xfrm>
            <a:off x="1846503" y="3293503"/>
            <a:ext cx="833641" cy="463296"/>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628</a:t>
            </a:r>
          </a:p>
          <a:p>
            <a:pPr algn="ctr"/>
            <a:r>
              <a:rPr lang="en-US" sz="1000" dirty="0"/>
              <a:t>Spectrometer</a:t>
            </a:r>
          </a:p>
        </p:txBody>
      </p:sp>
      <p:sp>
        <p:nvSpPr>
          <p:cNvPr id="73" name="Rectangle 72">
            <a:extLst>
              <a:ext uri="{FF2B5EF4-FFF2-40B4-BE49-F238E27FC236}">
                <a16:creationId xmlns:a16="http://schemas.microsoft.com/office/drawing/2014/main" id="{B289C3F8-7A44-4D2B-AF88-421652476BC0}"/>
              </a:ext>
            </a:extLst>
          </p:cNvPr>
          <p:cNvSpPr/>
          <p:nvPr/>
        </p:nvSpPr>
        <p:spPr>
          <a:xfrm>
            <a:off x="1846504" y="2702610"/>
            <a:ext cx="833641" cy="463296"/>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626</a:t>
            </a:r>
          </a:p>
          <a:p>
            <a:pPr algn="ctr"/>
            <a:r>
              <a:rPr lang="en-US" sz="1000" dirty="0"/>
              <a:t>WL fine</a:t>
            </a:r>
          </a:p>
        </p:txBody>
      </p:sp>
      <p:cxnSp>
        <p:nvCxnSpPr>
          <p:cNvPr id="75" name="Straight Arrow Connector 74">
            <a:extLst>
              <a:ext uri="{FF2B5EF4-FFF2-40B4-BE49-F238E27FC236}">
                <a16:creationId xmlns:a16="http://schemas.microsoft.com/office/drawing/2014/main" id="{833F1264-1390-4966-9395-AC2DDA03387A}"/>
              </a:ext>
            </a:extLst>
          </p:cNvPr>
          <p:cNvCxnSpPr>
            <a:cxnSpLocks/>
            <a:stCxn id="52" idx="1"/>
            <a:endCxn id="51" idx="3"/>
          </p:cNvCxnSpPr>
          <p:nvPr/>
        </p:nvCxnSpPr>
        <p:spPr>
          <a:xfrm flipH="1">
            <a:off x="2681452" y="1583066"/>
            <a:ext cx="266357"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CB31E131-6EB9-476A-AC3E-AC5AE31C6532}"/>
              </a:ext>
            </a:extLst>
          </p:cNvPr>
          <p:cNvCxnSpPr>
            <a:cxnSpLocks/>
            <a:stCxn id="54" idx="2"/>
            <a:endCxn id="71" idx="0"/>
          </p:cNvCxnSpPr>
          <p:nvPr/>
        </p:nvCxnSpPr>
        <p:spPr>
          <a:xfrm flipH="1">
            <a:off x="3358533" y="2424697"/>
            <a:ext cx="510997" cy="277494"/>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14904102-9ABF-49D3-86BE-23CC3F50BAAF}"/>
              </a:ext>
            </a:extLst>
          </p:cNvPr>
          <p:cNvCxnSpPr>
            <a:cxnSpLocks/>
            <a:stCxn id="71" idx="1"/>
            <a:endCxn id="73" idx="3"/>
          </p:cNvCxnSpPr>
          <p:nvPr/>
        </p:nvCxnSpPr>
        <p:spPr>
          <a:xfrm flipH="1">
            <a:off x="2680145" y="2933839"/>
            <a:ext cx="261566" cy="41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E11848C8-5AD1-4A39-A09E-8037C7E3A53C}"/>
              </a:ext>
            </a:extLst>
          </p:cNvPr>
          <p:cNvCxnSpPr>
            <a:cxnSpLocks/>
            <a:stCxn id="71" idx="2"/>
            <a:endCxn id="72" idx="3"/>
          </p:cNvCxnSpPr>
          <p:nvPr/>
        </p:nvCxnSpPr>
        <p:spPr>
          <a:xfrm rot="5400000">
            <a:off x="2839507" y="3006125"/>
            <a:ext cx="359664" cy="678389"/>
          </a:xfrm>
          <a:prstGeom prst="bent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ED2F3D8B-555F-41F0-8AC4-453A62EA0A65}"/>
              </a:ext>
            </a:extLst>
          </p:cNvPr>
          <p:cNvSpPr txBox="1"/>
          <p:nvPr/>
        </p:nvSpPr>
        <p:spPr>
          <a:xfrm>
            <a:off x="2528034" y="979461"/>
            <a:ext cx="1720023" cy="215444"/>
          </a:xfrm>
          <a:prstGeom prst="rect">
            <a:avLst/>
          </a:prstGeom>
          <a:noFill/>
        </p:spPr>
        <p:txBody>
          <a:bodyPr wrap="none" lIns="0" tIns="0" rIns="0" bIns="0" rtlCol="0">
            <a:spAutoFit/>
          </a:bodyPr>
          <a:lstStyle/>
          <a:p>
            <a:pPr>
              <a:spcAft>
                <a:spcPts val="900"/>
              </a:spcAft>
            </a:pPr>
            <a:r>
              <a:rPr lang="en-US" sz="1400" dirty="0">
                <a:latin typeface="+mn-lt"/>
              </a:rPr>
              <a:t>Internal Spectrometer</a:t>
            </a:r>
          </a:p>
        </p:txBody>
      </p:sp>
      <p:cxnSp>
        <p:nvCxnSpPr>
          <p:cNvPr id="80" name="Straight Arrow Connector 79">
            <a:extLst>
              <a:ext uri="{FF2B5EF4-FFF2-40B4-BE49-F238E27FC236}">
                <a16:creationId xmlns:a16="http://schemas.microsoft.com/office/drawing/2014/main" id="{AACE401D-0327-4323-9E6D-FF88437DB35E}"/>
              </a:ext>
            </a:extLst>
          </p:cNvPr>
          <p:cNvCxnSpPr>
            <a:cxnSpLocks/>
            <a:stCxn id="53" idx="2"/>
            <a:endCxn id="71" idx="0"/>
          </p:cNvCxnSpPr>
          <p:nvPr/>
        </p:nvCxnSpPr>
        <p:spPr>
          <a:xfrm>
            <a:off x="2858940" y="2424697"/>
            <a:ext cx="499593" cy="277494"/>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C20CF595-3218-4B83-820F-AEA5F9783824}"/>
              </a:ext>
            </a:extLst>
          </p:cNvPr>
          <p:cNvCxnSpPr>
            <a:cxnSpLocks/>
            <a:stCxn id="52" idx="2"/>
            <a:endCxn id="71" idx="0"/>
          </p:cNvCxnSpPr>
          <p:nvPr/>
        </p:nvCxnSpPr>
        <p:spPr>
          <a:xfrm flipH="1">
            <a:off x="3358533" y="1814714"/>
            <a:ext cx="6097" cy="887477"/>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4C2C9723-96B9-49E5-94C5-8AF18D43D54C}"/>
              </a:ext>
            </a:extLst>
          </p:cNvPr>
          <p:cNvCxnSpPr>
            <a:cxnSpLocks/>
            <a:endCxn id="32" idx="1"/>
          </p:cNvCxnSpPr>
          <p:nvPr/>
        </p:nvCxnSpPr>
        <p:spPr>
          <a:xfrm flipV="1">
            <a:off x="3358533" y="2193049"/>
            <a:ext cx="1741971" cy="1332103"/>
          </a:xfrm>
          <a:prstGeom prst="bentConnector3">
            <a:avLst>
              <a:gd name="adj1" fmla="val 78106"/>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5AD73E8E-625E-4F11-BF6B-B8E666C9F7F1}"/>
              </a:ext>
            </a:extLst>
          </p:cNvPr>
          <p:cNvCxnSpPr>
            <a:cxnSpLocks/>
            <a:stCxn id="50" idx="3"/>
            <a:endCxn id="31" idx="1"/>
          </p:cNvCxnSpPr>
          <p:nvPr/>
        </p:nvCxnSpPr>
        <p:spPr>
          <a:xfrm>
            <a:off x="4846826" y="1583066"/>
            <a:ext cx="253678"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ABA1D3E0-2F71-456E-9FCD-7D61DF5ACEEF}"/>
              </a:ext>
            </a:extLst>
          </p:cNvPr>
          <p:cNvCxnSpPr>
            <a:cxnSpLocks/>
            <a:stCxn id="50" idx="2"/>
            <a:endCxn id="71" idx="3"/>
          </p:cNvCxnSpPr>
          <p:nvPr/>
        </p:nvCxnSpPr>
        <p:spPr>
          <a:xfrm rot="5400000">
            <a:off x="3543118" y="2046950"/>
            <a:ext cx="1119125" cy="654652"/>
          </a:xfrm>
          <a:prstGeom prst="bent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3FA6FF67-E447-4129-9DEB-2176B9236DFB}"/>
              </a:ext>
            </a:extLst>
          </p:cNvPr>
          <p:cNvSpPr txBox="1"/>
          <p:nvPr/>
        </p:nvSpPr>
        <p:spPr>
          <a:xfrm>
            <a:off x="6302023" y="3394803"/>
            <a:ext cx="1080902" cy="338554"/>
          </a:xfrm>
          <a:prstGeom prst="rect">
            <a:avLst/>
          </a:prstGeom>
          <a:noFill/>
        </p:spPr>
        <p:txBody>
          <a:bodyPr wrap="square" lIns="0" tIns="0" rIns="0" bIns="0" rtlCol="0">
            <a:spAutoFit/>
          </a:bodyPr>
          <a:lstStyle/>
          <a:p>
            <a:pPr>
              <a:spcAft>
                <a:spcPts val="900"/>
              </a:spcAft>
            </a:pPr>
            <a:r>
              <a:rPr lang="en-US" sz="1100" dirty="0">
                <a:solidFill>
                  <a:schemeClr val="tx2"/>
                </a:solidFill>
                <a:latin typeface="+mn-lt"/>
              </a:rPr>
              <a:t>Task 630 has 603 included</a:t>
            </a:r>
          </a:p>
        </p:txBody>
      </p:sp>
      <p:cxnSp>
        <p:nvCxnSpPr>
          <p:cNvPr id="86" name="Connector: Elbow 85">
            <a:extLst>
              <a:ext uri="{FF2B5EF4-FFF2-40B4-BE49-F238E27FC236}">
                <a16:creationId xmlns:a16="http://schemas.microsoft.com/office/drawing/2014/main" id="{09F4F84B-F031-4865-9546-5002A20DDF83}"/>
              </a:ext>
            </a:extLst>
          </p:cNvPr>
          <p:cNvCxnSpPr>
            <a:cxnSpLocks/>
            <a:stCxn id="31" idx="0"/>
            <a:endCxn id="52" idx="0"/>
          </p:cNvCxnSpPr>
          <p:nvPr/>
        </p:nvCxnSpPr>
        <p:spPr>
          <a:xfrm rot="16200000" flipV="1">
            <a:off x="4480884" y="235164"/>
            <a:ext cx="12700" cy="2232508"/>
          </a:xfrm>
          <a:prstGeom prst="bentConnector3">
            <a:avLst>
              <a:gd name="adj1" fmla="val 1032000"/>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EA52B03D-1743-4B53-BEE9-ABC0EBCEEC4C}"/>
              </a:ext>
            </a:extLst>
          </p:cNvPr>
          <p:cNvSpPr/>
          <p:nvPr/>
        </p:nvSpPr>
        <p:spPr>
          <a:xfrm>
            <a:off x="4690988" y="1345068"/>
            <a:ext cx="155838" cy="158369"/>
          </a:xfrm>
          <a:prstGeom prst="rect">
            <a:avLst/>
          </a:prstGeom>
          <a:solidFill>
            <a:schemeClr val="bg1"/>
          </a:solidFill>
          <a:ln w="19050" cap="sq">
            <a:solidFill>
              <a:srgbClr val="081765"/>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56" name="Rectangle 55">
            <a:extLst>
              <a:ext uri="{FF2B5EF4-FFF2-40B4-BE49-F238E27FC236}">
                <a16:creationId xmlns:a16="http://schemas.microsoft.com/office/drawing/2014/main" id="{B90817E3-5730-4B1B-B74B-7CF096E915A3}"/>
              </a:ext>
            </a:extLst>
          </p:cNvPr>
          <p:cNvSpPr/>
          <p:nvPr/>
        </p:nvSpPr>
        <p:spPr>
          <a:xfrm>
            <a:off x="3634826" y="1347368"/>
            <a:ext cx="155838" cy="158369"/>
          </a:xfrm>
          <a:prstGeom prst="rect">
            <a:avLst/>
          </a:prstGeom>
          <a:solidFill>
            <a:schemeClr val="bg1"/>
          </a:solidFill>
          <a:ln w="19050" cap="sq">
            <a:solidFill>
              <a:srgbClr val="081765"/>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57" name="Rectangle 56">
            <a:extLst>
              <a:ext uri="{FF2B5EF4-FFF2-40B4-BE49-F238E27FC236}">
                <a16:creationId xmlns:a16="http://schemas.microsoft.com/office/drawing/2014/main" id="{2DCC4A7D-6F8F-479E-861D-A6B8C4D4BCA6}"/>
              </a:ext>
            </a:extLst>
          </p:cNvPr>
          <p:cNvSpPr/>
          <p:nvPr/>
        </p:nvSpPr>
        <p:spPr>
          <a:xfrm>
            <a:off x="5943888" y="1351417"/>
            <a:ext cx="155838" cy="158369"/>
          </a:xfrm>
          <a:prstGeom prst="rect">
            <a:avLst/>
          </a:prstGeom>
          <a:solidFill>
            <a:schemeClr val="bg1"/>
          </a:solidFill>
          <a:ln w="19050" cap="sq">
            <a:solidFill>
              <a:srgbClr val="081765"/>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58" name="Rectangle 57">
            <a:extLst>
              <a:ext uri="{FF2B5EF4-FFF2-40B4-BE49-F238E27FC236}">
                <a16:creationId xmlns:a16="http://schemas.microsoft.com/office/drawing/2014/main" id="{01D8474E-195A-4A99-8A15-0867A1DB1540}"/>
              </a:ext>
            </a:extLst>
          </p:cNvPr>
          <p:cNvSpPr/>
          <p:nvPr/>
        </p:nvSpPr>
        <p:spPr>
          <a:xfrm>
            <a:off x="5937496" y="1963761"/>
            <a:ext cx="155838" cy="158369"/>
          </a:xfrm>
          <a:prstGeom prst="rect">
            <a:avLst/>
          </a:prstGeom>
          <a:solidFill>
            <a:schemeClr val="bg1"/>
          </a:solidFill>
          <a:ln w="19050" cap="sq">
            <a:solidFill>
              <a:srgbClr val="081765"/>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8728226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F94273-F8B7-4796-B681-1069A9ADBCF9}"/>
              </a:ext>
            </a:extLst>
          </p:cNvPr>
          <p:cNvPicPr>
            <a:picLocks noChangeAspect="1"/>
          </p:cNvPicPr>
          <p:nvPr/>
        </p:nvPicPr>
        <p:blipFill>
          <a:blip r:embed="rId3"/>
          <a:stretch>
            <a:fillRect/>
          </a:stretch>
        </p:blipFill>
        <p:spPr>
          <a:xfrm>
            <a:off x="6389052" y="1781521"/>
            <a:ext cx="2055748" cy="1622088"/>
          </a:xfrm>
          <a:prstGeom prst="rect">
            <a:avLst/>
          </a:prstGeom>
        </p:spPr>
      </p:pic>
      <p:sp>
        <p:nvSpPr>
          <p:cNvPr id="2" name="Title 1">
            <a:extLst>
              <a:ext uri="{FF2B5EF4-FFF2-40B4-BE49-F238E27FC236}">
                <a16:creationId xmlns:a16="http://schemas.microsoft.com/office/drawing/2014/main" id="{47E1632E-A548-4593-BC5D-3F9AE5D91031}"/>
              </a:ext>
            </a:extLst>
          </p:cNvPr>
          <p:cNvSpPr>
            <a:spLocks noGrp="1"/>
          </p:cNvSpPr>
          <p:nvPr>
            <p:ph type="title"/>
          </p:nvPr>
        </p:nvSpPr>
        <p:spPr/>
        <p:txBody>
          <a:bodyPr/>
          <a:lstStyle/>
          <a:p>
            <a:r>
              <a:rPr lang="en-US" dirty="0"/>
              <a:t>Pixel to Wavelength Calibration Check</a:t>
            </a:r>
          </a:p>
        </p:txBody>
      </p:sp>
      <p:pic>
        <p:nvPicPr>
          <p:cNvPr id="15" name="Picture 14">
            <a:extLst>
              <a:ext uri="{FF2B5EF4-FFF2-40B4-BE49-F238E27FC236}">
                <a16:creationId xmlns:a16="http://schemas.microsoft.com/office/drawing/2014/main" id="{B926974D-53B2-43C9-8CF0-BD8D10E715E0}"/>
              </a:ext>
            </a:extLst>
          </p:cNvPr>
          <p:cNvPicPr>
            <a:picLocks noChangeAspect="1"/>
          </p:cNvPicPr>
          <p:nvPr/>
        </p:nvPicPr>
        <p:blipFill>
          <a:blip r:embed="rId4"/>
          <a:stretch>
            <a:fillRect/>
          </a:stretch>
        </p:blipFill>
        <p:spPr>
          <a:xfrm>
            <a:off x="254350" y="1113283"/>
            <a:ext cx="3922283" cy="1367936"/>
          </a:xfrm>
          <a:prstGeom prst="rect">
            <a:avLst/>
          </a:prstGeom>
        </p:spPr>
      </p:pic>
      <p:sp>
        <p:nvSpPr>
          <p:cNvPr id="4" name="Text Placeholder 3">
            <a:extLst>
              <a:ext uri="{FF2B5EF4-FFF2-40B4-BE49-F238E27FC236}">
                <a16:creationId xmlns:a16="http://schemas.microsoft.com/office/drawing/2014/main" id="{6F116490-7F8F-4EDA-9743-FDB18EE7C345}"/>
              </a:ext>
            </a:extLst>
          </p:cNvPr>
          <p:cNvSpPr>
            <a:spLocks noGrp="1"/>
          </p:cNvSpPr>
          <p:nvPr>
            <p:ph type="body" sz="quarter" idx="14"/>
          </p:nvPr>
        </p:nvSpPr>
        <p:spPr/>
        <p:txBody>
          <a:bodyPr/>
          <a:lstStyle/>
          <a:p>
            <a:r>
              <a:rPr lang="en-US" sz="1400" dirty="0"/>
              <a:t>Spec: Max diff </a:t>
            </a:r>
            <a:r>
              <a:rPr lang="en-US" sz="1400" dirty="0" err="1"/>
              <a:t>betw</a:t>
            </a:r>
            <a:r>
              <a:rPr lang="en-US" sz="1400" dirty="0"/>
              <a:t>. the Performed and the EC value&lt; 0.05 nm</a:t>
            </a:r>
          </a:p>
          <a:p>
            <a:r>
              <a:rPr lang="en-US" sz="1400" dirty="0"/>
              <a:t>          Max diff </a:t>
            </a:r>
            <a:r>
              <a:rPr lang="en-US" sz="1400" dirty="0" err="1"/>
              <a:t>betw</a:t>
            </a:r>
            <a:r>
              <a:rPr lang="en-US" sz="1400" dirty="0"/>
              <a:t>. the Performed and the supplier’s&lt; 1 nm</a:t>
            </a:r>
          </a:p>
        </p:txBody>
      </p:sp>
      <p:pic>
        <p:nvPicPr>
          <p:cNvPr id="6" name="Picture 5">
            <a:extLst>
              <a:ext uri="{FF2B5EF4-FFF2-40B4-BE49-F238E27FC236}">
                <a16:creationId xmlns:a16="http://schemas.microsoft.com/office/drawing/2014/main" id="{25AD64E8-B463-4BBB-894B-3D120A884438}"/>
              </a:ext>
            </a:extLst>
          </p:cNvPr>
          <p:cNvPicPr>
            <a:picLocks noChangeAspect="1"/>
          </p:cNvPicPr>
          <p:nvPr/>
        </p:nvPicPr>
        <p:blipFill>
          <a:blip r:embed="rId5"/>
          <a:stretch>
            <a:fillRect/>
          </a:stretch>
        </p:blipFill>
        <p:spPr>
          <a:xfrm>
            <a:off x="57639" y="2563813"/>
            <a:ext cx="3065696" cy="2454529"/>
          </a:xfrm>
          <a:prstGeom prst="rect">
            <a:avLst/>
          </a:prstGeom>
        </p:spPr>
      </p:pic>
      <p:pic>
        <p:nvPicPr>
          <p:cNvPr id="8" name="Picture 7">
            <a:extLst>
              <a:ext uri="{FF2B5EF4-FFF2-40B4-BE49-F238E27FC236}">
                <a16:creationId xmlns:a16="http://schemas.microsoft.com/office/drawing/2014/main" id="{FC0BAC63-79EF-40C1-A1D9-1F06AEDC10C0}"/>
              </a:ext>
            </a:extLst>
          </p:cNvPr>
          <p:cNvPicPr>
            <a:picLocks noChangeAspect="1"/>
          </p:cNvPicPr>
          <p:nvPr/>
        </p:nvPicPr>
        <p:blipFill>
          <a:blip r:embed="rId6"/>
          <a:stretch>
            <a:fillRect/>
          </a:stretch>
        </p:blipFill>
        <p:spPr>
          <a:xfrm>
            <a:off x="6354654" y="3456540"/>
            <a:ext cx="2055748" cy="1645920"/>
          </a:xfrm>
          <a:prstGeom prst="rect">
            <a:avLst/>
          </a:prstGeom>
        </p:spPr>
      </p:pic>
      <p:pic>
        <p:nvPicPr>
          <p:cNvPr id="10" name="Picture 9">
            <a:extLst>
              <a:ext uri="{FF2B5EF4-FFF2-40B4-BE49-F238E27FC236}">
                <a16:creationId xmlns:a16="http://schemas.microsoft.com/office/drawing/2014/main" id="{12849F6C-6A23-4341-8374-C2FEE10317B3}"/>
              </a:ext>
            </a:extLst>
          </p:cNvPr>
          <p:cNvPicPr>
            <a:picLocks noChangeAspect="1"/>
          </p:cNvPicPr>
          <p:nvPr/>
        </p:nvPicPr>
        <p:blipFill>
          <a:blip r:embed="rId7"/>
          <a:stretch>
            <a:fillRect/>
          </a:stretch>
        </p:blipFill>
        <p:spPr>
          <a:xfrm>
            <a:off x="6389052" y="41040"/>
            <a:ext cx="2062438" cy="1645920"/>
          </a:xfrm>
          <a:prstGeom prst="rect">
            <a:avLst/>
          </a:prstGeom>
        </p:spPr>
      </p:pic>
      <p:sp>
        <p:nvSpPr>
          <p:cNvPr id="11" name="TextBox 10">
            <a:extLst>
              <a:ext uri="{FF2B5EF4-FFF2-40B4-BE49-F238E27FC236}">
                <a16:creationId xmlns:a16="http://schemas.microsoft.com/office/drawing/2014/main" id="{C491BC13-8C0C-4ADE-B03C-14D2138CEE44}"/>
              </a:ext>
            </a:extLst>
          </p:cNvPr>
          <p:cNvSpPr txBox="1"/>
          <p:nvPr/>
        </p:nvSpPr>
        <p:spPr>
          <a:xfrm>
            <a:off x="6729721" y="241400"/>
            <a:ext cx="1578821" cy="215444"/>
          </a:xfrm>
          <a:prstGeom prst="rect">
            <a:avLst/>
          </a:prstGeom>
          <a:noFill/>
        </p:spPr>
        <p:txBody>
          <a:bodyPr wrap="square" lIns="0" tIns="0" rIns="0" bIns="0" rtlCol="0">
            <a:spAutoFit/>
          </a:bodyPr>
          <a:lstStyle/>
          <a:p>
            <a:pPr>
              <a:spcAft>
                <a:spcPts val="900"/>
              </a:spcAft>
            </a:pPr>
            <a:r>
              <a:rPr lang="en-US" sz="1400" dirty="0">
                <a:solidFill>
                  <a:schemeClr val="tx2"/>
                </a:solidFill>
                <a:latin typeface="+mn-lt"/>
              </a:rPr>
              <a:t>Last measurement</a:t>
            </a:r>
          </a:p>
        </p:txBody>
      </p:sp>
      <p:sp>
        <p:nvSpPr>
          <p:cNvPr id="12" name="TextBox 11">
            <a:extLst>
              <a:ext uri="{FF2B5EF4-FFF2-40B4-BE49-F238E27FC236}">
                <a16:creationId xmlns:a16="http://schemas.microsoft.com/office/drawing/2014/main" id="{CA658EF6-9623-4A9E-96DC-699FE25A082A}"/>
              </a:ext>
            </a:extLst>
          </p:cNvPr>
          <p:cNvSpPr txBox="1"/>
          <p:nvPr/>
        </p:nvSpPr>
        <p:spPr>
          <a:xfrm>
            <a:off x="6679051" y="1957238"/>
            <a:ext cx="1578821" cy="215444"/>
          </a:xfrm>
          <a:prstGeom prst="rect">
            <a:avLst/>
          </a:prstGeom>
          <a:noFill/>
        </p:spPr>
        <p:txBody>
          <a:bodyPr wrap="square" lIns="0" tIns="0" rIns="0" bIns="0" rtlCol="0">
            <a:spAutoFit/>
          </a:bodyPr>
          <a:lstStyle/>
          <a:p>
            <a:pPr>
              <a:spcAft>
                <a:spcPts val="900"/>
              </a:spcAft>
            </a:pPr>
            <a:r>
              <a:rPr lang="en-US" sz="1400" dirty="0">
                <a:solidFill>
                  <a:schemeClr val="tx2"/>
                </a:solidFill>
                <a:latin typeface="+mn-lt"/>
              </a:rPr>
              <a:t>Existing EC</a:t>
            </a:r>
          </a:p>
        </p:txBody>
      </p:sp>
      <p:sp>
        <p:nvSpPr>
          <p:cNvPr id="13" name="TextBox 12">
            <a:extLst>
              <a:ext uri="{FF2B5EF4-FFF2-40B4-BE49-F238E27FC236}">
                <a16:creationId xmlns:a16="http://schemas.microsoft.com/office/drawing/2014/main" id="{F25C40FC-0BBD-4337-9D09-F931872EB904}"/>
              </a:ext>
            </a:extLst>
          </p:cNvPr>
          <p:cNvSpPr txBox="1"/>
          <p:nvPr/>
        </p:nvSpPr>
        <p:spPr>
          <a:xfrm>
            <a:off x="6729721" y="3683356"/>
            <a:ext cx="1578821" cy="215444"/>
          </a:xfrm>
          <a:prstGeom prst="rect">
            <a:avLst/>
          </a:prstGeom>
          <a:noFill/>
        </p:spPr>
        <p:txBody>
          <a:bodyPr wrap="square" lIns="0" tIns="0" rIns="0" bIns="0" rtlCol="0">
            <a:spAutoFit/>
          </a:bodyPr>
          <a:lstStyle/>
          <a:p>
            <a:pPr>
              <a:spcAft>
                <a:spcPts val="900"/>
              </a:spcAft>
            </a:pPr>
            <a:r>
              <a:rPr lang="en-US" sz="1400" dirty="0">
                <a:solidFill>
                  <a:schemeClr val="tx2"/>
                </a:solidFill>
                <a:latin typeface="+mn-lt"/>
              </a:rPr>
              <a:t>Supplier</a:t>
            </a:r>
          </a:p>
        </p:txBody>
      </p:sp>
      <p:sp>
        <p:nvSpPr>
          <p:cNvPr id="14" name="TextBox 13">
            <a:extLst>
              <a:ext uri="{FF2B5EF4-FFF2-40B4-BE49-F238E27FC236}">
                <a16:creationId xmlns:a16="http://schemas.microsoft.com/office/drawing/2014/main" id="{51160C33-E437-4390-98BF-34A874BC4B0E}"/>
              </a:ext>
            </a:extLst>
          </p:cNvPr>
          <p:cNvSpPr txBox="1"/>
          <p:nvPr/>
        </p:nvSpPr>
        <p:spPr>
          <a:xfrm>
            <a:off x="4176633" y="2296553"/>
            <a:ext cx="731969" cy="184666"/>
          </a:xfrm>
          <a:prstGeom prst="rect">
            <a:avLst/>
          </a:prstGeom>
          <a:noFill/>
        </p:spPr>
        <p:txBody>
          <a:bodyPr wrap="square" lIns="0" tIns="0" rIns="0" bIns="0" rtlCol="0">
            <a:spAutoFit/>
          </a:bodyPr>
          <a:lstStyle/>
          <a:p>
            <a:pPr>
              <a:spcAft>
                <a:spcPts val="900"/>
              </a:spcAft>
            </a:pPr>
            <a:r>
              <a:rPr lang="en-US" sz="1200" dirty="0">
                <a:solidFill>
                  <a:schemeClr val="tx2"/>
                </a:solidFill>
                <a:latin typeface="+mn-lt"/>
              </a:rPr>
              <a:t>&lt;0.05 nm</a:t>
            </a:r>
          </a:p>
        </p:txBody>
      </p:sp>
      <p:sp>
        <p:nvSpPr>
          <p:cNvPr id="16" name="TextBox 15">
            <a:extLst>
              <a:ext uri="{FF2B5EF4-FFF2-40B4-BE49-F238E27FC236}">
                <a16:creationId xmlns:a16="http://schemas.microsoft.com/office/drawing/2014/main" id="{465F1B18-6703-43F9-B9BC-5C582B0AF071}"/>
              </a:ext>
            </a:extLst>
          </p:cNvPr>
          <p:cNvSpPr txBox="1"/>
          <p:nvPr/>
        </p:nvSpPr>
        <p:spPr>
          <a:xfrm>
            <a:off x="4013174" y="1851869"/>
            <a:ext cx="731969" cy="184666"/>
          </a:xfrm>
          <a:prstGeom prst="rect">
            <a:avLst/>
          </a:prstGeom>
          <a:noFill/>
        </p:spPr>
        <p:txBody>
          <a:bodyPr wrap="square" lIns="0" tIns="0" rIns="0" bIns="0" rtlCol="0">
            <a:spAutoFit/>
          </a:bodyPr>
          <a:lstStyle/>
          <a:p>
            <a:pPr>
              <a:spcAft>
                <a:spcPts val="900"/>
              </a:spcAft>
            </a:pPr>
            <a:r>
              <a:rPr lang="en-US" sz="1200" dirty="0">
                <a:solidFill>
                  <a:schemeClr val="tx2"/>
                </a:solidFill>
                <a:latin typeface="+mn-lt"/>
              </a:rPr>
              <a:t>&lt;1 nm</a:t>
            </a:r>
          </a:p>
        </p:txBody>
      </p:sp>
      <p:pic>
        <p:nvPicPr>
          <p:cNvPr id="3" name="Picture 2">
            <a:extLst>
              <a:ext uri="{FF2B5EF4-FFF2-40B4-BE49-F238E27FC236}">
                <a16:creationId xmlns:a16="http://schemas.microsoft.com/office/drawing/2014/main" id="{B21139E9-C9B5-4778-A62B-C11046380042}"/>
              </a:ext>
            </a:extLst>
          </p:cNvPr>
          <p:cNvPicPr>
            <a:picLocks noChangeAspect="1"/>
          </p:cNvPicPr>
          <p:nvPr/>
        </p:nvPicPr>
        <p:blipFill>
          <a:blip r:embed="rId8"/>
          <a:stretch>
            <a:fillRect/>
          </a:stretch>
        </p:blipFill>
        <p:spPr>
          <a:xfrm>
            <a:off x="3187304" y="2571750"/>
            <a:ext cx="3034762" cy="2446592"/>
          </a:xfrm>
          <a:prstGeom prst="rect">
            <a:avLst/>
          </a:prstGeom>
        </p:spPr>
      </p:pic>
      <p:sp>
        <p:nvSpPr>
          <p:cNvPr id="17" name="Rectangle 16">
            <a:extLst>
              <a:ext uri="{FF2B5EF4-FFF2-40B4-BE49-F238E27FC236}">
                <a16:creationId xmlns:a16="http://schemas.microsoft.com/office/drawing/2014/main" id="{22C31CFD-1BE1-4944-BAB4-85B89165471C}"/>
              </a:ext>
            </a:extLst>
          </p:cNvPr>
          <p:cNvSpPr/>
          <p:nvPr/>
        </p:nvSpPr>
        <p:spPr>
          <a:xfrm>
            <a:off x="393032" y="486000"/>
            <a:ext cx="5125451" cy="460594"/>
          </a:xfrm>
          <a:prstGeom prst="rect">
            <a:avLst/>
          </a:prstGeom>
          <a:solidFill>
            <a:schemeClr val="bg1">
              <a:lumMod val="85000"/>
              <a:alpha val="83000"/>
            </a:schemeClr>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spTree>
    <p:extLst>
      <p:ext uri="{BB962C8B-B14F-4D97-AF65-F5344CB8AC3E}">
        <p14:creationId xmlns:p14="http://schemas.microsoft.com/office/powerpoint/2010/main" val="1821969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E8BA13-5F40-4F54-ADA3-820665670B05}"/>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4DB64056-6682-4DF1-8660-C2F30C1BDFDE}"/>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F0560563-40BC-4690-A2D1-29D66AB59CFD}"/>
              </a:ext>
            </a:extLst>
          </p:cNvPr>
          <p:cNvSpPr>
            <a:spLocks noGrp="1"/>
          </p:cNvSpPr>
          <p:nvPr>
            <p:ph type="body" sz="quarter" idx="14"/>
          </p:nvPr>
        </p:nvSpPr>
        <p:spPr/>
        <p:txBody>
          <a:bodyPr/>
          <a:lstStyle/>
          <a:p>
            <a:endParaRPr lang="en-US"/>
          </a:p>
        </p:txBody>
      </p:sp>
      <p:graphicFrame>
        <p:nvGraphicFramePr>
          <p:cNvPr id="8" name="Table 7">
            <a:extLst>
              <a:ext uri="{FF2B5EF4-FFF2-40B4-BE49-F238E27FC236}">
                <a16:creationId xmlns:a16="http://schemas.microsoft.com/office/drawing/2014/main" id="{4759CF40-3316-42CD-A25F-ADAE1CDA1A4F}"/>
              </a:ext>
            </a:extLst>
          </p:cNvPr>
          <p:cNvGraphicFramePr>
            <a:graphicFrameLocks noGrp="1"/>
          </p:cNvGraphicFramePr>
          <p:nvPr>
            <p:extLst>
              <p:ext uri="{D42A27DB-BD31-4B8C-83A1-F6EECF244321}">
                <p14:modId xmlns:p14="http://schemas.microsoft.com/office/powerpoint/2010/main" val="600283587"/>
              </p:ext>
            </p:extLst>
          </p:nvPr>
        </p:nvGraphicFramePr>
        <p:xfrm>
          <a:off x="31807" y="47706"/>
          <a:ext cx="9072438" cy="5022352"/>
        </p:xfrm>
        <a:graphic>
          <a:graphicData uri="http://schemas.openxmlformats.org/drawingml/2006/table">
            <a:tbl>
              <a:tblPr firstRow="1" firstCol="1" bandRow="1">
                <a:tableStyleId>{5C22544A-7EE6-4342-B048-85BDC9FD1C3A}</a:tableStyleId>
              </a:tblPr>
              <a:tblGrid>
                <a:gridCol w="2769180">
                  <a:extLst>
                    <a:ext uri="{9D8B030D-6E8A-4147-A177-3AD203B41FA5}">
                      <a16:colId xmlns:a16="http://schemas.microsoft.com/office/drawing/2014/main" val="3159449181"/>
                    </a:ext>
                  </a:extLst>
                </a:gridCol>
                <a:gridCol w="2716005">
                  <a:extLst>
                    <a:ext uri="{9D8B030D-6E8A-4147-A177-3AD203B41FA5}">
                      <a16:colId xmlns:a16="http://schemas.microsoft.com/office/drawing/2014/main" val="3042493166"/>
                    </a:ext>
                  </a:extLst>
                </a:gridCol>
                <a:gridCol w="3587253">
                  <a:extLst>
                    <a:ext uri="{9D8B030D-6E8A-4147-A177-3AD203B41FA5}">
                      <a16:colId xmlns:a16="http://schemas.microsoft.com/office/drawing/2014/main" val="933943867"/>
                    </a:ext>
                  </a:extLst>
                </a:gridCol>
              </a:tblGrid>
              <a:tr h="295936">
                <a:tc>
                  <a:txBody>
                    <a:bodyPr/>
                    <a:lstStyle/>
                    <a:p>
                      <a:pPr marL="0" marR="0">
                        <a:lnSpc>
                          <a:spcPts val="1300"/>
                        </a:lnSpc>
                        <a:spcBef>
                          <a:spcPts val="0"/>
                        </a:spcBef>
                        <a:spcAft>
                          <a:spcPts val="0"/>
                        </a:spcAft>
                      </a:pPr>
                      <a:r>
                        <a:rPr lang="en-US" sz="1050" dirty="0">
                          <a:effectLst/>
                        </a:rPr>
                        <a:t>Problem</a:t>
                      </a:r>
                      <a:endParaRPr lang="en-US" sz="105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0552" marR="30552" marT="0" marB="0" anchor="ctr"/>
                </a:tc>
                <a:tc>
                  <a:txBody>
                    <a:bodyPr/>
                    <a:lstStyle/>
                    <a:p>
                      <a:pPr marL="0" marR="0">
                        <a:lnSpc>
                          <a:spcPts val="1300"/>
                        </a:lnSpc>
                        <a:spcBef>
                          <a:spcPts val="0"/>
                        </a:spcBef>
                        <a:spcAft>
                          <a:spcPts val="0"/>
                        </a:spcAft>
                      </a:pPr>
                      <a:r>
                        <a:rPr lang="en-US" sz="1050" dirty="0">
                          <a:effectLst/>
                        </a:rPr>
                        <a:t>Cause</a:t>
                      </a:r>
                      <a:endParaRPr lang="en-US" sz="105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0552" marR="30552" marT="0" marB="0" anchor="ctr"/>
                </a:tc>
                <a:tc>
                  <a:txBody>
                    <a:bodyPr/>
                    <a:lstStyle/>
                    <a:p>
                      <a:pPr marL="0" marR="0">
                        <a:lnSpc>
                          <a:spcPts val="1300"/>
                        </a:lnSpc>
                        <a:spcBef>
                          <a:spcPts val="0"/>
                        </a:spcBef>
                        <a:spcAft>
                          <a:spcPts val="0"/>
                        </a:spcAft>
                      </a:pPr>
                      <a:r>
                        <a:rPr lang="en-US" sz="1050">
                          <a:effectLst/>
                        </a:rPr>
                        <a:t>Solution</a:t>
                      </a:r>
                      <a:endParaRPr lang="en-US" sz="1050">
                        <a:effectLst/>
                        <a:latin typeface="Arial" panose="020B0604020202020204" pitchFamily="34" charset="0"/>
                        <a:ea typeface="Times New Roman" panose="02020603050405020304" pitchFamily="18" charset="0"/>
                        <a:cs typeface="Times New Roman" panose="02020603050405020304" pitchFamily="18" charset="0"/>
                      </a:endParaRPr>
                    </a:p>
                  </a:txBody>
                  <a:tcPr marL="30552" marR="30552" marT="0" marB="0" anchor="ctr"/>
                </a:tc>
                <a:extLst>
                  <a:ext uri="{0D108BD9-81ED-4DB2-BD59-A6C34878D82A}">
                    <a16:rowId xmlns:a16="http://schemas.microsoft.com/office/drawing/2014/main" val="4055374025"/>
                  </a:ext>
                </a:extLst>
              </a:tr>
              <a:tr h="886816">
                <a:tc>
                  <a:txBody>
                    <a:bodyPr/>
                    <a:lstStyle/>
                    <a:p>
                      <a:pPr marL="0" marR="0">
                        <a:spcBef>
                          <a:spcPts val="0"/>
                        </a:spcBef>
                        <a:spcAft>
                          <a:spcPts val="0"/>
                        </a:spcAft>
                      </a:pPr>
                      <a:r>
                        <a:rPr lang="en-US" sz="1050" dirty="0">
                          <a:effectLst/>
                        </a:rPr>
                        <a:t>Spectrometer camera OOS</a:t>
                      </a:r>
                      <a:endParaRPr lang="en-US" sz="105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0552" marR="30552" marT="0" marB="0" anchor="ctr"/>
                </a:tc>
                <a:tc>
                  <a:txBody>
                    <a:bodyPr/>
                    <a:lstStyle/>
                    <a:p>
                      <a:pPr marL="0" marR="0">
                        <a:spcBef>
                          <a:spcPts val="0"/>
                        </a:spcBef>
                        <a:spcAft>
                          <a:spcPts val="0"/>
                        </a:spcAft>
                      </a:pPr>
                      <a:r>
                        <a:rPr lang="nl-NL" sz="1050" dirty="0">
                          <a:effectLst/>
                        </a:rPr>
                        <a:t># hot pixels &gt; 0 </a:t>
                      </a:r>
                      <a:endParaRPr lang="en-US" sz="1050" dirty="0">
                        <a:effectLst/>
                      </a:endParaRPr>
                    </a:p>
                    <a:p>
                      <a:pPr marL="0" marR="0">
                        <a:spcBef>
                          <a:spcPts val="0"/>
                        </a:spcBef>
                        <a:spcAft>
                          <a:spcPts val="0"/>
                        </a:spcAft>
                      </a:pPr>
                      <a:r>
                        <a:rPr lang="nl-NL" sz="1050" dirty="0">
                          <a:effectLst/>
                        </a:rPr>
                        <a:t>PRNU OOS</a:t>
                      </a:r>
                      <a:endParaRPr lang="en-US" sz="1050" dirty="0">
                        <a:effectLst/>
                      </a:endParaRPr>
                    </a:p>
                    <a:p>
                      <a:pPr marL="0" marR="0">
                        <a:spcBef>
                          <a:spcPts val="0"/>
                        </a:spcBef>
                        <a:spcAft>
                          <a:spcPts val="0"/>
                        </a:spcAft>
                      </a:pPr>
                      <a:r>
                        <a:rPr lang="nl-NL" sz="1050" dirty="0">
                          <a:effectLst/>
                        </a:rPr>
                        <a:t>Dark </a:t>
                      </a:r>
                      <a:r>
                        <a:rPr lang="nl-NL" sz="1050" dirty="0" err="1">
                          <a:effectLst/>
                        </a:rPr>
                        <a:t>Noise</a:t>
                      </a:r>
                      <a:r>
                        <a:rPr lang="nl-NL" sz="1050" dirty="0">
                          <a:effectLst/>
                        </a:rPr>
                        <a:t> OOS</a:t>
                      </a:r>
                      <a:endParaRPr lang="en-US" sz="1050" dirty="0">
                        <a:effectLst/>
                      </a:endParaRPr>
                    </a:p>
                    <a:p>
                      <a:pPr marL="0" marR="0">
                        <a:spcBef>
                          <a:spcPts val="0"/>
                        </a:spcBef>
                        <a:spcAft>
                          <a:spcPts val="0"/>
                        </a:spcAft>
                      </a:pPr>
                      <a:r>
                        <a:rPr lang="en-US" sz="1050" dirty="0">
                          <a:effectLst/>
                        </a:rPr>
                        <a:t>SNR(Camera) OOS</a:t>
                      </a:r>
                    </a:p>
                    <a:p>
                      <a:pPr marL="0" marR="0">
                        <a:spcBef>
                          <a:spcPts val="0"/>
                        </a:spcBef>
                        <a:spcAft>
                          <a:spcPts val="0"/>
                        </a:spcAft>
                      </a:pPr>
                      <a:r>
                        <a:rPr lang="en-US" sz="1050" dirty="0">
                          <a:effectLst/>
                        </a:rPr>
                        <a:t>Dark Signal Spread OOS</a:t>
                      </a:r>
                      <a:endParaRPr lang="en-US" sz="105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0552" marR="30552" marT="0" marB="0" anchor="ctr"/>
                </a:tc>
                <a:tc>
                  <a:txBody>
                    <a:bodyPr/>
                    <a:lstStyle/>
                    <a:p>
                      <a:pPr marL="0" marR="0">
                        <a:lnSpc>
                          <a:spcPts val="1300"/>
                        </a:lnSpc>
                        <a:spcBef>
                          <a:spcPts val="0"/>
                        </a:spcBef>
                        <a:spcAft>
                          <a:spcPts val="0"/>
                        </a:spcAft>
                      </a:pPr>
                      <a:r>
                        <a:rPr lang="en-US" sz="1050" dirty="0">
                          <a:effectLst/>
                        </a:rPr>
                        <a:t>Swap spectrometer</a:t>
                      </a:r>
                      <a:endParaRPr lang="en-US" sz="105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0552" marR="30552" marT="0" marB="0" anchor="ctr"/>
                </a:tc>
                <a:extLst>
                  <a:ext uri="{0D108BD9-81ED-4DB2-BD59-A6C34878D82A}">
                    <a16:rowId xmlns:a16="http://schemas.microsoft.com/office/drawing/2014/main" val="1067436445"/>
                  </a:ext>
                </a:extLst>
              </a:tr>
              <a:tr h="719870">
                <a:tc>
                  <a:txBody>
                    <a:bodyPr/>
                    <a:lstStyle/>
                    <a:p>
                      <a:pPr marL="0" marR="0">
                        <a:spcBef>
                          <a:spcPts val="0"/>
                        </a:spcBef>
                        <a:spcAft>
                          <a:spcPts val="0"/>
                        </a:spcAft>
                      </a:pPr>
                      <a:r>
                        <a:rPr lang="en-US" sz="1050" dirty="0">
                          <a:effectLst/>
                        </a:rPr>
                        <a:t>Temperature of spectrometer &lt;35°C</a:t>
                      </a:r>
                      <a:endParaRPr lang="en-US" sz="105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0552" marR="30552" marT="0" marB="0" anchor="ctr"/>
                </a:tc>
                <a:tc>
                  <a:txBody>
                    <a:bodyPr/>
                    <a:lstStyle/>
                    <a:p>
                      <a:pPr marL="0" marR="0">
                        <a:spcBef>
                          <a:spcPts val="0"/>
                        </a:spcBef>
                        <a:spcAft>
                          <a:spcPts val="0"/>
                        </a:spcAft>
                      </a:pPr>
                      <a:r>
                        <a:rPr lang="en-US" sz="1050" dirty="0">
                          <a:effectLst/>
                        </a:rPr>
                        <a:t>-Heater not connected to controller (external spectrometer has stand-alone controller).</a:t>
                      </a:r>
                    </a:p>
                    <a:p>
                      <a:pPr marL="0" marR="0">
                        <a:spcBef>
                          <a:spcPts val="0"/>
                        </a:spcBef>
                        <a:spcAft>
                          <a:spcPts val="0"/>
                        </a:spcAft>
                      </a:pPr>
                      <a:r>
                        <a:rPr lang="en-US" sz="1050" dirty="0">
                          <a:effectLst/>
                        </a:rPr>
                        <a:t>-PLC not initialized</a:t>
                      </a:r>
                    </a:p>
                    <a:p>
                      <a:pPr marL="0" marR="0">
                        <a:spcBef>
                          <a:spcPts val="0"/>
                        </a:spcBef>
                        <a:spcAft>
                          <a:spcPts val="0"/>
                        </a:spcAft>
                      </a:pPr>
                      <a:r>
                        <a:rPr lang="en-US" sz="1050" dirty="0">
                          <a:effectLst/>
                        </a:rPr>
                        <a:t>-Heater broken</a:t>
                      </a:r>
                      <a:endParaRPr lang="en-US" sz="105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0552" marR="30552" marT="0" marB="0" anchor="ctr"/>
                </a:tc>
                <a:tc>
                  <a:txBody>
                    <a:bodyPr/>
                    <a:lstStyle/>
                    <a:p>
                      <a:pPr marL="0" marR="0">
                        <a:lnSpc>
                          <a:spcPts val="1300"/>
                        </a:lnSpc>
                        <a:spcBef>
                          <a:spcPts val="0"/>
                        </a:spcBef>
                        <a:spcAft>
                          <a:spcPts val="0"/>
                        </a:spcAft>
                      </a:pPr>
                      <a:r>
                        <a:rPr lang="en-US" sz="1050" dirty="0">
                          <a:effectLst/>
                        </a:rPr>
                        <a:t>-Connect spectrometer to controller</a:t>
                      </a:r>
                    </a:p>
                    <a:p>
                      <a:pPr marL="0" marR="0">
                        <a:lnSpc>
                          <a:spcPts val="1300"/>
                        </a:lnSpc>
                        <a:spcBef>
                          <a:spcPts val="0"/>
                        </a:spcBef>
                        <a:spcAft>
                          <a:spcPts val="0"/>
                        </a:spcAft>
                      </a:pPr>
                      <a:r>
                        <a:rPr lang="en-US" sz="1050" dirty="0">
                          <a:effectLst/>
                        </a:rPr>
                        <a:t> </a:t>
                      </a:r>
                    </a:p>
                    <a:p>
                      <a:pPr marL="0" marR="0">
                        <a:lnSpc>
                          <a:spcPts val="1300"/>
                        </a:lnSpc>
                        <a:spcBef>
                          <a:spcPts val="0"/>
                        </a:spcBef>
                        <a:spcAft>
                          <a:spcPts val="0"/>
                        </a:spcAft>
                      </a:pPr>
                      <a:r>
                        <a:rPr lang="en-US" sz="1050" dirty="0">
                          <a:effectLst/>
                        </a:rPr>
                        <a:t>-Initialize PLC</a:t>
                      </a:r>
                    </a:p>
                    <a:p>
                      <a:pPr marL="0" marR="0">
                        <a:lnSpc>
                          <a:spcPts val="1300"/>
                        </a:lnSpc>
                        <a:spcBef>
                          <a:spcPts val="0"/>
                        </a:spcBef>
                        <a:spcAft>
                          <a:spcPts val="0"/>
                        </a:spcAft>
                      </a:pPr>
                      <a:r>
                        <a:rPr lang="en-US" sz="1050" dirty="0">
                          <a:effectLst/>
                        </a:rPr>
                        <a:t>-Swap spectrometer</a:t>
                      </a:r>
                      <a:endParaRPr lang="en-US" sz="105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0552" marR="30552" marT="0" marB="0" anchor="ctr"/>
                </a:tc>
                <a:extLst>
                  <a:ext uri="{0D108BD9-81ED-4DB2-BD59-A6C34878D82A}">
                    <a16:rowId xmlns:a16="http://schemas.microsoft.com/office/drawing/2014/main" val="3345952675"/>
                  </a:ext>
                </a:extLst>
              </a:tr>
              <a:tr h="902864">
                <a:tc>
                  <a:txBody>
                    <a:bodyPr/>
                    <a:lstStyle/>
                    <a:p>
                      <a:pPr marL="0" marR="0">
                        <a:spcBef>
                          <a:spcPts val="0"/>
                        </a:spcBef>
                        <a:spcAft>
                          <a:spcPts val="0"/>
                        </a:spcAft>
                      </a:pPr>
                      <a:r>
                        <a:rPr lang="en-US" sz="1050">
                          <a:effectLst/>
                        </a:rPr>
                        <a:t>Delta between current and last spectrometer calibration too large  </a:t>
                      </a:r>
                      <a:endParaRPr lang="en-US" sz="1050">
                        <a:effectLst/>
                        <a:latin typeface="Arial" panose="020B0604020202020204" pitchFamily="34" charset="0"/>
                        <a:ea typeface="Times New Roman" panose="02020603050405020304" pitchFamily="18" charset="0"/>
                        <a:cs typeface="Times New Roman" panose="02020603050405020304" pitchFamily="18" charset="0"/>
                      </a:endParaRPr>
                    </a:p>
                  </a:txBody>
                  <a:tcPr marL="30552" marR="30552" marT="0" marB="0" anchor="ctr"/>
                </a:tc>
                <a:tc>
                  <a:txBody>
                    <a:bodyPr/>
                    <a:lstStyle/>
                    <a:p>
                      <a:pPr marL="0" marR="0">
                        <a:spcBef>
                          <a:spcPts val="0"/>
                        </a:spcBef>
                        <a:spcAft>
                          <a:spcPts val="0"/>
                        </a:spcAft>
                      </a:pPr>
                      <a:r>
                        <a:rPr lang="en-US" sz="1050" dirty="0">
                          <a:effectLst/>
                        </a:rPr>
                        <a:t>-Temperature spectrometer &lt;</a:t>
                      </a:r>
                      <a:r>
                        <a:rPr lang="en-US" sz="1050" dirty="0">
                          <a:solidFill>
                            <a:srgbClr val="FF0000"/>
                          </a:solidFill>
                          <a:effectLst/>
                        </a:rPr>
                        <a:t>35°C</a:t>
                      </a:r>
                    </a:p>
                    <a:p>
                      <a:pPr marL="0" marR="0">
                        <a:spcBef>
                          <a:spcPts val="0"/>
                        </a:spcBef>
                        <a:spcAft>
                          <a:spcPts val="0"/>
                        </a:spcAft>
                      </a:pPr>
                      <a:r>
                        <a:rPr lang="en-US" sz="1050" dirty="0">
                          <a:effectLst/>
                        </a:rPr>
                        <a:t> </a:t>
                      </a:r>
                    </a:p>
                    <a:p>
                      <a:pPr marL="0" marR="0">
                        <a:spcBef>
                          <a:spcPts val="0"/>
                        </a:spcBef>
                        <a:spcAft>
                          <a:spcPts val="0"/>
                        </a:spcAft>
                      </a:pPr>
                      <a:r>
                        <a:rPr lang="en-US" sz="1050" dirty="0">
                          <a:effectLst/>
                        </a:rPr>
                        <a:t> </a:t>
                      </a:r>
                    </a:p>
                    <a:p>
                      <a:pPr marL="0" marR="0">
                        <a:spcBef>
                          <a:spcPts val="0"/>
                        </a:spcBef>
                        <a:spcAft>
                          <a:spcPts val="0"/>
                        </a:spcAft>
                      </a:pPr>
                      <a:r>
                        <a:rPr lang="en-US" sz="1050" dirty="0">
                          <a:effectLst/>
                        </a:rPr>
                        <a:t>-No specific reason than last calibration is a long time ago</a:t>
                      </a:r>
                      <a:endParaRPr lang="en-US" sz="105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0552" marR="30552" marT="0" marB="0" anchor="ctr"/>
                </a:tc>
                <a:tc>
                  <a:txBody>
                    <a:bodyPr/>
                    <a:lstStyle/>
                    <a:p>
                      <a:pPr marL="0" marR="0">
                        <a:lnSpc>
                          <a:spcPts val="1300"/>
                        </a:lnSpc>
                        <a:spcBef>
                          <a:spcPts val="0"/>
                        </a:spcBef>
                        <a:spcAft>
                          <a:spcPts val="0"/>
                        </a:spcAft>
                      </a:pPr>
                      <a:r>
                        <a:rPr lang="en-US" sz="1050">
                          <a:effectLst/>
                        </a:rPr>
                        <a:t>-Make sure the temperature becomes 35°C again (see above)</a:t>
                      </a:r>
                    </a:p>
                    <a:p>
                      <a:pPr marL="0" marR="0">
                        <a:lnSpc>
                          <a:spcPts val="1300"/>
                        </a:lnSpc>
                        <a:spcBef>
                          <a:spcPts val="0"/>
                        </a:spcBef>
                        <a:spcAft>
                          <a:spcPts val="0"/>
                        </a:spcAft>
                      </a:pPr>
                      <a:r>
                        <a:rPr lang="en-US" sz="1050">
                          <a:effectLst/>
                        </a:rPr>
                        <a:t>-Perform the ‘Illumination spectrometerwavelength calibration and commit EC’s</a:t>
                      </a:r>
                      <a:endParaRPr lang="en-US" sz="1050">
                        <a:effectLst/>
                        <a:latin typeface="Arial" panose="020B0604020202020204" pitchFamily="34" charset="0"/>
                        <a:ea typeface="Times New Roman" panose="02020603050405020304" pitchFamily="18" charset="0"/>
                        <a:cs typeface="Times New Roman" panose="02020603050405020304" pitchFamily="18" charset="0"/>
                      </a:endParaRPr>
                    </a:p>
                  </a:txBody>
                  <a:tcPr marL="30552" marR="30552" marT="0" marB="0" anchor="ctr"/>
                </a:tc>
                <a:extLst>
                  <a:ext uri="{0D108BD9-81ED-4DB2-BD59-A6C34878D82A}">
                    <a16:rowId xmlns:a16="http://schemas.microsoft.com/office/drawing/2014/main" val="924539330"/>
                  </a:ext>
                </a:extLst>
              </a:tr>
              <a:tr h="719870">
                <a:tc>
                  <a:txBody>
                    <a:bodyPr/>
                    <a:lstStyle/>
                    <a:p>
                      <a:pPr marL="0" marR="0">
                        <a:spcBef>
                          <a:spcPts val="0"/>
                        </a:spcBef>
                        <a:spcAft>
                          <a:spcPts val="0"/>
                        </a:spcAft>
                      </a:pPr>
                      <a:r>
                        <a:rPr lang="en-US" sz="1050">
                          <a:effectLst/>
                        </a:rPr>
                        <a:t>Delta between current and supplier spectrometer calibration too large.</a:t>
                      </a:r>
                      <a:endParaRPr lang="en-US" sz="1050">
                        <a:effectLst/>
                        <a:latin typeface="Arial" panose="020B0604020202020204" pitchFamily="34" charset="0"/>
                        <a:ea typeface="Times New Roman" panose="02020603050405020304" pitchFamily="18" charset="0"/>
                        <a:cs typeface="Times New Roman" panose="02020603050405020304" pitchFamily="18" charset="0"/>
                      </a:endParaRPr>
                    </a:p>
                  </a:txBody>
                  <a:tcPr marL="30552" marR="30552" marT="0" marB="0" anchor="ctr"/>
                </a:tc>
                <a:tc>
                  <a:txBody>
                    <a:bodyPr/>
                    <a:lstStyle/>
                    <a:p>
                      <a:pPr marL="0" marR="0">
                        <a:spcBef>
                          <a:spcPts val="0"/>
                        </a:spcBef>
                        <a:spcAft>
                          <a:spcPts val="0"/>
                        </a:spcAft>
                      </a:pPr>
                      <a:r>
                        <a:rPr lang="en-US" sz="1050" dirty="0">
                          <a:effectLst/>
                        </a:rPr>
                        <a:t>-Temperature spectrometer &lt;</a:t>
                      </a:r>
                      <a:r>
                        <a:rPr lang="en-US" sz="1050" dirty="0">
                          <a:solidFill>
                            <a:srgbClr val="FF0000"/>
                          </a:solidFill>
                          <a:effectLst/>
                        </a:rPr>
                        <a:t>35°C</a:t>
                      </a:r>
                    </a:p>
                    <a:p>
                      <a:pPr marL="0" marR="0">
                        <a:spcBef>
                          <a:spcPts val="0"/>
                        </a:spcBef>
                        <a:spcAft>
                          <a:spcPts val="0"/>
                        </a:spcAft>
                      </a:pPr>
                      <a:r>
                        <a:rPr lang="en-US" sz="1050" dirty="0">
                          <a:effectLst/>
                        </a:rPr>
                        <a:t> </a:t>
                      </a:r>
                    </a:p>
                    <a:p>
                      <a:pPr marL="0" marR="0">
                        <a:spcBef>
                          <a:spcPts val="0"/>
                        </a:spcBef>
                        <a:spcAft>
                          <a:spcPts val="0"/>
                        </a:spcAft>
                      </a:pPr>
                      <a:r>
                        <a:rPr lang="en-US" sz="1050" dirty="0">
                          <a:effectLst/>
                        </a:rPr>
                        <a:t> </a:t>
                      </a:r>
                    </a:p>
                    <a:p>
                      <a:pPr marL="0" marR="0">
                        <a:spcBef>
                          <a:spcPts val="0"/>
                        </a:spcBef>
                        <a:spcAft>
                          <a:spcPts val="0"/>
                        </a:spcAft>
                      </a:pPr>
                      <a:r>
                        <a:rPr lang="en-US" sz="1050" dirty="0">
                          <a:effectLst/>
                        </a:rPr>
                        <a:t>-No specific reason </a:t>
                      </a:r>
                      <a:endParaRPr lang="en-US" sz="105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0552" marR="30552" marT="0" marB="0" anchor="ctr"/>
                </a:tc>
                <a:tc>
                  <a:txBody>
                    <a:bodyPr/>
                    <a:lstStyle/>
                    <a:p>
                      <a:pPr marL="0" marR="0">
                        <a:lnSpc>
                          <a:spcPts val="1300"/>
                        </a:lnSpc>
                        <a:spcBef>
                          <a:spcPts val="0"/>
                        </a:spcBef>
                        <a:spcAft>
                          <a:spcPts val="0"/>
                        </a:spcAft>
                      </a:pPr>
                      <a:r>
                        <a:rPr lang="en-US" sz="1050" dirty="0">
                          <a:effectLst/>
                        </a:rPr>
                        <a:t>-Make sure the temperature becomes 35°C again (see above)</a:t>
                      </a:r>
                    </a:p>
                    <a:p>
                      <a:pPr marL="0" marR="0">
                        <a:lnSpc>
                          <a:spcPts val="1300"/>
                        </a:lnSpc>
                        <a:spcBef>
                          <a:spcPts val="0"/>
                        </a:spcBef>
                        <a:spcAft>
                          <a:spcPts val="0"/>
                        </a:spcAft>
                      </a:pPr>
                      <a:r>
                        <a:rPr lang="en-US" sz="1050" dirty="0">
                          <a:effectLst/>
                        </a:rPr>
                        <a:t>-If temperature OK, calibrate P2W and SWAP spectrometer at first opportunity</a:t>
                      </a:r>
                      <a:endParaRPr lang="en-US" sz="105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0552" marR="30552" marT="0" marB="0" anchor="ctr"/>
                </a:tc>
                <a:extLst>
                  <a:ext uri="{0D108BD9-81ED-4DB2-BD59-A6C34878D82A}">
                    <a16:rowId xmlns:a16="http://schemas.microsoft.com/office/drawing/2014/main" val="1049153723"/>
                  </a:ext>
                </a:extLst>
              </a:tr>
              <a:tr h="536876">
                <a:tc>
                  <a:txBody>
                    <a:bodyPr/>
                    <a:lstStyle/>
                    <a:p>
                      <a:pPr marL="0" marR="0">
                        <a:spcBef>
                          <a:spcPts val="0"/>
                        </a:spcBef>
                        <a:spcAft>
                          <a:spcPts val="0"/>
                        </a:spcAft>
                      </a:pPr>
                      <a:r>
                        <a:rPr lang="en-US" sz="1050">
                          <a:effectLst/>
                        </a:rPr>
                        <a:t>Calibration source usage hours exceed lifetime</a:t>
                      </a:r>
                      <a:endParaRPr lang="en-US" sz="1050">
                        <a:effectLst/>
                        <a:latin typeface="Arial" panose="020B0604020202020204" pitchFamily="34" charset="0"/>
                        <a:ea typeface="Times New Roman" panose="02020603050405020304" pitchFamily="18" charset="0"/>
                        <a:cs typeface="Times New Roman" panose="02020603050405020304" pitchFamily="18" charset="0"/>
                      </a:endParaRPr>
                    </a:p>
                  </a:txBody>
                  <a:tcPr marL="30552" marR="30552" marT="0" marB="0" anchor="ctr"/>
                </a:tc>
                <a:tc>
                  <a:txBody>
                    <a:bodyPr/>
                    <a:lstStyle/>
                    <a:p>
                      <a:pPr marL="0" marR="0">
                        <a:spcBef>
                          <a:spcPts val="0"/>
                        </a:spcBef>
                        <a:spcAft>
                          <a:spcPts val="0"/>
                        </a:spcAft>
                      </a:pPr>
                      <a:r>
                        <a:rPr lang="en-US" sz="1050">
                          <a:effectLst/>
                        </a:rPr>
                        <a:t>usage</a:t>
                      </a:r>
                      <a:endParaRPr lang="en-US" sz="1050">
                        <a:effectLst/>
                        <a:latin typeface="Arial" panose="020B0604020202020204" pitchFamily="34" charset="0"/>
                        <a:ea typeface="Times New Roman" panose="02020603050405020304" pitchFamily="18" charset="0"/>
                        <a:cs typeface="Times New Roman" panose="02020603050405020304" pitchFamily="18" charset="0"/>
                      </a:endParaRPr>
                    </a:p>
                  </a:txBody>
                  <a:tcPr marL="30552" marR="30552" marT="0" marB="0" anchor="ctr"/>
                </a:tc>
                <a:tc>
                  <a:txBody>
                    <a:bodyPr/>
                    <a:lstStyle/>
                    <a:p>
                      <a:pPr marL="0" marR="0">
                        <a:lnSpc>
                          <a:spcPts val="1300"/>
                        </a:lnSpc>
                        <a:spcBef>
                          <a:spcPts val="0"/>
                        </a:spcBef>
                        <a:spcAft>
                          <a:spcPts val="0"/>
                        </a:spcAft>
                      </a:pPr>
                      <a:r>
                        <a:rPr lang="en-US" sz="1050" dirty="0">
                          <a:effectLst/>
                        </a:rPr>
                        <a:t>-If no problems with wavelength calibration task: proceed as is, order calibration source for future swap.</a:t>
                      </a:r>
                      <a:endParaRPr lang="en-US" sz="105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0552" marR="30552" marT="0" marB="0" anchor="ctr"/>
                </a:tc>
                <a:extLst>
                  <a:ext uri="{0D108BD9-81ED-4DB2-BD59-A6C34878D82A}">
                    <a16:rowId xmlns:a16="http://schemas.microsoft.com/office/drawing/2014/main" val="227348770"/>
                  </a:ext>
                </a:extLst>
              </a:tr>
              <a:tr h="886816">
                <a:tc>
                  <a:txBody>
                    <a:bodyPr/>
                    <a:lstStyle/>
                    <a:p>
                      <a:pPr marL="0" marR="0">
                        <a:spcBef>
                          <a:spcPts val="0"/>
                        </a:spcBef>
                        <a:spcAft>
                          <a:spcPts val="0"/>
                        </a:spcAft>
                      </a:pPr>
                      <a:r>
                        <a:rPr lang="en-US" sz="1050" dirty="0">
                          <a:effectLst/>
                        </a:rPr>
                        <a:t>Calibration source maximum signal lower than expected at integration time of </a:t>
                      </a:r>
                      <a:r>
                        <a:rPr lang="en-US" sz="1050" dirty="0">
                          <a:solidFill>
                            <a:srgbClr val="FF0000"/>
                          </a:solidFill>
                          <a:effectLst/>
                        </a:rPr>
                        <a:t>300 </a:t>
                      </a:r>
                      <a:r>
                        <a:rPr lang="en-US" sz="1050" dirty="0" err="1">
                          <a:solidFill>
                            <a:srgbClr val="FF0000"/>
                          </a:solidFill>
                          <a:effectLst/>
                        </a:rPr>
                        <a:t>ms.</a:t>
                      </a:r>
                      <a:endParaRPr lang="en-US" sz="1050"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0552" marR="30552" marT="0" marB="0" anchor="ctr"/>
                </a:tc>
                <a:tc>
                  <a:txBody>
                    <a:bodyPr/>
                    <a:lstStyle/>
                    <a:p>
                      <a:pPr marL="0" marR="0">
                        <a:spcBef>
                          <a:spcPts val="0"/>
                        </a:spcBef>
                        <a:spcAft>
                          <a:spcPts val="0"/>
                        </a:spcAft>
                      </a:pPr>
                      <a:r>
                        <a:rPr lang="en-US" sz="1050" dirty="0">
                          <a:effectLst/>
                        </a:rPr>
                        <a:t>-Calibration source </a:t>
                      </a:r>
                      <a:r>
                        <a:rPr lang="en-US" sz="1050" dirty="0">
                          <a:solidFill>
                            <a:srgbClr val="FF0000"/>
                          </a:solidFill>
                          <a:effectLst/>
                        </a:rPr>
                        <a:t>fiber</a:t>
                      </a:r>
                      <a:r>
                        <a:rPr lang="en-US" sz="1050" dirty="0">
                          <a:effectLst/>
                        </a:rPr>
                        <a:t> damaged (4022.656.13632 YS SE CL CALIBRATION FIBER)</a:t>
                      </a:r>
                    </a:p>
                    <a:p>
                      <a:pPr marL="0" marR="0">
                        <a:spcBef>
                          <a:spcPts val="0"/>
                        </a:spcBef>
                        <a:spcAft>
                          <a:spcPts val="0"/>
                        </a:spcAft>
                      </a:pPr>
                      <a:r>
                        <a:rPr lang="en-US" sz="1050" dirty="0">
                          <a:effectLst/>
                        </a:rPr>
                        <a:t>-</a:t>
                      </a:r>
                      <a:r>
                        <a:rPr lang="en-US" sz="1050" dirty="0">
                          <a:solidFill>
                            <a:srgbClr val="FF0000"/>
                          </a:solidFill>
                          <a:effectLst/>
                        </a:rPr>
                        <a:t>Calibration life time </a:t>
                      </a:r>
                      <a:r>
                        <a:rPr lang="en-US" sz="1050" dirty="0">
                          <a:effectLst/>
                        </a:rPr>
                        <a:t>exceeded.</a:t>
                      </a:r>
                    </a:p>
                    <a:p>
                      <a:pPr marL="0" marR="0">
                        <a:spcBef>
                          <a:spcPts val="0"/>
                        </a:spcBef>
                        <a:spcAft>
                          <a:spcPts val="0"/>
                        </a:spcAft>
                      </a:pPr>
                      <a:r>
                        <a:rPr lang="en-US" sz="1050" dirty="0">
                          <a:effectLst/>
                        </a:rPr>
                        <a:t>Calibration source dysfunction within life time (1500 h) </a:t>
                      </a:r>
                      <a:endParaRPr lang="en-US" sz="105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0552" marR="30552" marT="0" marB="0" anchor="ctr"/>
                </a:tc>
                <a:tc>
                  <a:txBody>
                    <a:bodyPr/>
                    <a:lstStyle/>
                    <a:p>
                      <a:pPr marL="0" marR="0">
                        <a:lnSpc>
                          <a:spcPts val="1300"/>
                        </a:lnSpc>
                        <a:spcBef>
                          <a:spcPts val="0"/>
                        </a:spcBef>
                        <a:spcAft>
                          <a:spcPts val="0"/>
                        </a:spcAft>
                      </a:pPr>
                      <a:r>
                        <a:rPr lang="en-US" sz="1050" dirty="0">
                          <a:effectLst/>
                        </a:rPr>
                        <a:t>-SWAP fiber and check results again. </a:t>
                      </a:r>
                    </a:p>
                    <a:p>
                      <a:pPr marL="0" marR="0">
                        <a:lnSpc>
                          <a:spcPts val="1300"/>
                        </a:lnSpc>
                        <a:spcBef>
                          <a:spcPts val="0"/>
                        </a:spcBef>
                        <a:spcAft>
                          <a:spcPts val="0"/>
                        </a:spcAft>
                      </a:pPr>
                      <a:r>
                        <a:rPr lang="en-US" sz="1050" dirty="0">
                          <a:effectLst/>
                        </a:rPr>
                        <a:t> </a:t>
                      </a:r>
                    </a:p>
                    <a:p>
                      <a:pPr marL="0" marR="0">
                        <a:lnSpc>
                          <a:spcPts val="1300"/>
                        </a:lnSpc>
                        <a:spcBef>
                          <a:spcPts val="0"/>
                        </a:spcBef>
                        <a:spcAft>
                          <a:spcPts val="0"/>
                        </a:spcAft>
                      </a:pPr>
                      <a:r>
                        <a:rPr lang="en-US" sz="1050" dirty="0">
                          <a:effectLst/>
                        </a:rPr>
                        <a:t>-Swap calibration source and check results again</a:t>
                      </a:r>
                      <a:endParaRPr lang="en-US" sz="105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0552" marR="30552" marT="0" marB="0" anchor="ctr"/>
                </a:tc>
                <a:extLst>
                  <a:ext uri="{0D108BD9-81ED-4DB2-BD59-A6C34878D82A}">
                    <a16:rowId xmlns:a16="http://schemas.microsoft.com/office/drawing/2014/main" val="1101033855"/>
                  </a:ext>
                </a:extLst>
              </a:tr>
            </a:tbl>
          </a:graphicData>
        </a:graphic>
      </p:graphicFrame>
    </p:spTree>
    <p:extLst>
      <p:ext uri="{BB962C8B-B14F-4D97-AF65-F5344CB8AC3E}">
        <p14:creationId xmlns:p14="http://schemas.microsoft.com/office/powerpoint/2010/main" val="385205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DD4861-75ED-415C-B065-3FAE6629A0E4}"/>
              </a:ext>
            </a:extLst>
          </p:cNvPr>
          <p:cNvSpPr txBox="1"/>
          <p:nvPr/>
        </p:nvSpPr>
        <p:spPr>
          <a:xfrm>
            <a:off x="4644188" y="3048000"/>
            <a:ext cx="1828801" cy="854080"/>
          </a:xfrm>
          <a:prstGeom prst="rect">
            <a:avLst/>
          </a:prstGeom>
          <a:noFill/>
        </p:spPr>
        <p:txBody>
          <a:bodyPr wrap="square" lIns="0" tIns="0" rIns="0" bIns="0" rtlCol="0">
            <a:spAutoFit/>
          </a:bodyPr>
          <a:lstStyle/>
          <a:p>
            <a:pPr>
              <a:spcAft>
                <a:spcPts val="900"/>
              </a:spcAft>
            </a:pPr>
            <a:r>
              <a:rPr lang="en-US" sz="2400" dirty="0">
                <a:solidFill>
                  <a:schemeClr val="tx2"/>
                </a:solidFill>
                <a:latin typeface="+mn-lt"/>
              </a:rPr>
              <a:t>Thank you</a:t>
            </a:r>
          </a:p>
          <a:p>
            <a:pPr>
              <a:spcAft>
                <a:spcPts val="900"/>
              </a:spcAft>
            </a:pPr>
            <a:r>
              <a:rPr lang="en-US" sz="2400" dirty="0">
                <a:solidFill>
                  <a:schemeClr val="tx2"/>
                </a:solidFill>
                <a:latin typeface="+mn-lt"/>
              </a:rPr>
              <a:t>Q&amp;A</a:t>
            </a:r>
          </a:p>
        </p:txBody>
      </p:sp>
    </p:spTree>
    <p:extLst>
      <p:ext uri="{BB962C8B-B14F-4D97-AF65-F5344CB8AC3E}">
        <p14:creationId xmlns:p14="http://schemas.microsoft.com/office/powerpoint/2010/main" val="6594817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19FDB0D-E8B1-4CB5-9107-713BDD17FBAB}"/>
              </a:ext>
            </a:extLst>
          </p:cNvPr>
          <p:cNvSpPr>
            <a:spLocks noGrp="1"/>
          </p:cNvSpPr>
          <p:nvPr>
            <p:ph type="dt" sz="half" idx="2"/>
          </p:nvPr>
        </p:nvSpPr>
        <p:spPr/>
        <p:txBody>
          <a:bodyPr/>
          <a:lstStyle/>
          <a:p>
            <a:r>
              <a:rPr lang="en-US" noProof="0"/>
              <a:t>&lt;Date&gt;</a:t>
            </a:r>
          </a:p>
        </p:txBody>
      </p:sp>
      <p:sp>
        <p:nvSpPr>
          <p:cNvPr id="4" name="Slide Number Placeholder 3">
            <a:extLst>
              <a:ext uri="{FF2B5EF4-FFF2-40B4-BE49-F238E27FC236}">
                <a16:creationId xmlns:a16="http://schemas.microsoft.com/office/drawing/2014/main" id="{ECF079A2-B99E-4888-AE8A-1EB7539BC573}"/>
              </a:ext>
            </a:extLst>
          </p:cNvPr>
          <p:cNvSpPr>
            <a:spLocks noGrp="1"/>
          </p:cNvSpPr>
          <p:nvPr>
            <p:ph type="sldNum" sz="quarter" idx="4"/>
          </p:nvPr>
        </p:nvSpPr>
        <p:spPr/>
        <p:txBody>
          <a:bodyPr/>
          <a:lstStyle/>
          <a:p>
            <a:r>
              <a:rPr lang="en-US" noProof="0"/>
              <a:t>Slide </a:t>
            </a:r>
            <a:fld id="{1D9B13CD-33A0-446D-8703-F89F9F109F54}" type="slidenum">
              <a:rPr lang="en-US" noProof="0" smtClean="0"/>
              <a:pPr/>
              <a:t>53</a:t>
            </a:fld>
            <a:endParaRPr lang="en-US" noProof="0"/>
          </a:p>
        </p:txBody>
      </p:sp>
      <p:sp>
        <p:nvSpPr>
          <p:cNvPr id="5" name="Title 4">
            <a:extLst>
              <a:ext uri="{FF2B5EF4-FFF2-40B4-BE49-F238E27FC236}">
                <a16:creationId xmlns:a16="http://schemas.microsoft.com/office/drawing/2014/main" id="{1F56314A-4C37-446D-85E8-013F4FEF33AF}"/>
              </a:ext>
            </a:extLst>
          </p:cNvPr>
          <p:cNvSpPr>
            <a:spLocks noGrp="1"/>
          </p:cNvSpPr>
          <p:nvPr>
            <p:ph type="title"/>
          </p:nvPr>
        </p:nvSpPr>
        <p:spPr/>
        <p:txBody>
          <a:bodyPr/>
          <a:lstStyle/>
          <a:p>
            <a:r>
              <a:rPr lang="en-US" dirty="0"/>
              <a:t>Feedback from key sensors</a:t>
            </a:r>
          </a:p>
        </p:txBody>
      </p:sp>
      <p:sp>
        <p:nvSpPr>
          <p:cNvPr id="6" name="Text Placeholder 5">
            <a:extLst>
              <a:ext uri="{FF2B5EF4-FFF2-40B4-BE49-F238E27FC236}">
                <a16:creationId xmlns:a16="http://schemas.microsoft.com/office/drawing/2014/main" id="{144F91E2-9089-41F9-A081-EBE4A1894BF9}"/>
              </a:ext>
            </a:extLst>
          </p:cNvPr>
          <p:cNvSpPr>
            <a:spLocks noGrp="1"/>
          </p:cNvSpPr>
          <p:nvPr>
            <p:ph type="body" sz="quarter" idx="14"/>
          </p:nvPr>
        </p:nvSpPr>
        <p:spPr/>
        <p:txBody>
          <a:bodyPr/>
          <a:lstStyle/>
          <a:p>
            <a:r>
              <a:rPr lang="en-US" dirty="0">
                <a:solidFill>
                  <a:schemeClr val="tx2"/>
                </a:solidFill>
              </a:rPr>
              <a:t>Camera Integration Times</a:t>
            </a:r>
            <a:endParaRPr lang="en-US" dirty="0"/>
          </a:p>
        </p:txBody>
      </p:sp>
      <p:pic>
        <p:nvPicPr>
          <p:cNvPr id="2" name="Picture 1">
            <a:extLst>
              <a:ext uri="{FF2B5EF4-FFF2-40B4-BE49-F238E27FC236}">
                <a16:creationId xmlns:a16="http://schemas.microsoft.com/office/drawing/2014/main" id="{D6DBDA2A-80D1-4CDA-848F-7D819BE5C887}"/>
              </a:ext>
            </a:extLst>
          </p:cNvPr>
          <p:cNvPicPr>
            <a:picLocks noChangeAspect="1"/>
          </p:cNvPicPr>
          <p:nvPr/>
        </p:nvPicPr>
        <p:blipFill>
          <a:blip r:embed="rId3"/>
          <a:stretch>
            <a:fillRect/>
          </a:stretch>
        </p:blipFill>
        <p:spPr>
          <a:xfrm>
            <a:off x="457199" y="864000"/>
            <a:ext cx="6434051" cy="3920181"/>
          </a:xfrm>
          <a:prstGeom prst="rect">
            <a:avLst/>
          </a:prstGeom>
        </p:spPr>
      </p:pic>
      <p:sp>
        <p:nvSpPr>
          <p:cNvPr id="7" name="Rectangle 6">
            <a:extLst>
              <a:ext uri="{FF2B5EF4-FFF2-40B4-BE49-F238E27FC236}">
                <a16:creationId xmlns:a16="http://schemas.microsoft.com/office/drawing/2014/main" id="{90943158-0938-4898-AA71-B219D65040D0}"/>
              </a:ext>
            </a:extLst>
          </p:cNvPr>
          <p:cNvSpPr/>
          <p:nvPr/>
        </p:nvSpPr>
        <p:spPr>
          <a:xfrm>
            <a:off x="457199" y="3790604"/>
            <a:ext cx="6259485" cy="488896"/>
          </a:xfrm>
          <a:prstGeom prst="rect">
            <a:avLst/>
          </a:prstGeom>
          <a:noFill/>
          <a:ln w="38100" cap="sq">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sp>
        <p:nvSpPr>
          <p:cNvPr id="8" name="TextBox 7">
            <a:extLst>
              <a:ext uri="{FF2B5EF4-FFF2-40B4-BE49-F238E27FC236}">
                <a16:creationId xmlns:a16="http://schemas.microsoft.com/office/drawing/2014/main" id="{E7C2EFDE-C85B-470C-BE9D-0F8FAE5A5E05}"/>
              </a:ext>
            </a:extLst>
          </p:cNvPr>
          <p:cNvSpPr txBox="1"/>
          <p:nvPr/>
        </p:nvSpPr>
        <p:spPr>
          <a:xfrm>
            <a:off x="7291178" y="3474582"/>
            <a:ext cx="1712422" cy="830997"/>
          </a:xfrm>
          <a:prstGeom prst="rect">
            <a:avLst/>
          </a:prstGeom>
          <a:noFill/>
        </p:spPr>
        <p:txBody>
          <a:bodyPr wrap="square" lIns="0" tIns="0" rIns="0" bIns="0" rtlCol="0">
            <a:spAutoFit/>
          </a:bodyPr>
          <a:lstStyle/>
          <a:p>
            <a:pPr>
              <a:spcAft>
                <a:spcPts val="900"/>
              </a:spcAft>
            </a:pPr>
            <a:r>
              <a:rPr lang="en-US" sz="1800" dirty="0">
                <a:solidFill>
                  <a:schemeClr val="tx2"/>
                </a:solidFill>
                <a:latin typeface="+mn-lt"/>
              </a:rPr>
              <a:t>Significant difference between H/V</a:t>
            </a:r>
          </a:p>
        </p:txBody>
      </p:sp>
      <p:cxnSp>
        <p:nvCxnSpPr>
          <p:cNvPr id="19" name="Straight Arrow Connector 18">
            <a:extLst>
              <a:ext uri="{FF2B5EF4-FFF2-40B4-BE49-F238E27FC236}">
                <a16:creationId xmlns:a16="http://schemas.microsoft.com/office/drawing/2014/main" id="{75D87758-90B3-4FD6-AEEF-3C32A5D9CECA}"/>
              </a:ext>
            </a:extLst>
          </p:cNvPr>
          <p:cNvCxnSpPr>
            <a:stCxn id="8" idx="1"/>
          </p:cNvCxnSpPr>
          <p:nvPr/>
        </p:nvCxnSpPr>
        <p:spPr>
          <a:xfrm flipH="1">
            <a:off x="6715014" y="3890081"/>
            <a:ext cx="576164" cy="1449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78152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261B6-3B8D-4A0E-BCF9-BE252BEF9C46}"/>
              </a:ext>
            </a:extLst>
          </p:cNvPr>
          <p:cNvSpPr>
            <a:spLocks noGrp="1"/>
          </p:cNvSpPr>
          <p:nvPr>
            <p:ph type="title"/>
          </p:nvPr>
        </p:nvSpPr>
        <p:spPr/>
        <p:txBody>
          <a:bodyPr/>
          <a:lstStyle/>
          <a:p>
            <a:endParaRPr lang="en-US"/>
          </a:p>
        </p:txBody>
      </p:sp>
      <p:pic>
        <p:nvPicPr>
          <p:cNvPr id="2050" name="Picture 2">
            <a:extLst>
              <a:ext uri="{FF2B5EF4-FFF2-40B4-BE49-F238E27FC236}">
                <a16:creationId xmlns:a16="http://schemas.microsoft.com/office/drawing/2014/main" id="{27CC214E-FAD5-447C-93A5-E7563E8C4E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474" y="524452"/>
            <a:ext cx="7770489" cy="435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68773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126C4C1-7108-493E-BC40-65C9551F2D2B}"/>
              </a:ext>
            </a:extLst>
          </p:cNvPr>
          <p:cNvSpPr>
            <a:spLocks noGrp="1"/>
          </p:cNvSpPr>
          <p:nvPr>
            <p:ph type="dt" sz="half" idx="2"/>
          </p:nvPr>
        </p:nvSpPr>
        <p:spPr/>
        <p:txBody>
          <a:bodyPr/>
          <a:lstStyle/>
          <a:p>
            <a:r>
              <a:rPr lang="en-US" noProof="0"/>
              <a:t>&lt;Date&gt;</a:t>
            </a:r>
          </a:p>
        </p:txBody>
      </p:sp>
      <p:sp>
        <p:nvSpPr>
          <p:cNvPr id="4" name="Slide Number Placeholder 3">
            <a:extLst>
              <a:ext uri="{FF2B5EF4-FFF2-40B4-BE49-F238E27FC236}">
                <a16:creationId xmlns:a16="http://schemas.microsoft.com/office/drawing/2014/main" id="{150809C8-8C4B-4039-81A5-7C0AFDB22FAC}"/>
              </a:ext>
            </a:extLst>
          </p:cNvPr>
          <p:cNvSpPr>
            <a:spLocks noGrp="1"/>
          </p:cNvSpPr>
          <p:nvPr>
            <p:ph type="sldNum" sz="quarter" idx="4"/>
          </p:nvPr>
        </p:nvSpPr>
        <p:spPr/>
        <p:txBody>
          <a:bodyPr/>
          <a:lstStyle/>
          <a:p>
            <a:r>
              <a:rPr lang="en-US" noProof="0"/>
              <a:t>Slide </a:t>
            </a:r>
            <a:fld id="{1D9B13CD-33A0-446D-8703-F89F9F109F54}" type="slidenum">
              <a:rPr lang="en-US" noProof="0" smtClean="0"/>
              <a:pPr/>
              <a:t>55</a:t>
            </a:fld>
            <a:endParaRPr lang="en-US" noProof="0"/>
          </a:p>
        </p:txBody>
      </p:sp>
      <p:sp>
        <p:nvSpPr>
          <p:cNvPr id="5" name="Title 4">
            <a:extLst>
              <a:ext uri="{FF2B5EF4-FFF2-40B4-BE49-F238E27FC236}">
                <a16:creationId xmlns:a16="http://schemas.microsoft.com/office/drawing/2014/main" id="{9F1B6C87-7FBF-4FF7-A16A-06A60781A1A9}"/>
              </a:ext>
            </a:extLst>
          </p:cNvPr>
          <p:cNvSpPr>
            <a:spLocks noGrp="1"/>
          </p:cNvSpPr>
          <p:nvPr>
            <p:ph type="title"/>
          </p:nvPr>
        </p:nvSpPr>
        <p:spPr/>
        <p:txBody>
          <a:bodyPr/>
          <a:lstStyle/>
          <a:p>
            <a:r>
              <a:rPr lang="en-US" dirty="0"/>
              <a:t>Task diagnostics</a:t>
            </a:r>
          </a:p>
        </p:txBody>
      </p:sp>
      <p:sp>
        <p:nvSpPr>
          <p:cNvPr id="7" name="TextBox 6">
            <a:extLst>
              <a:ext uri="{FF2B5EF4-FFF2-40B4-BE49-F238E27FC236}">
                <a16:creationId xmlns:a16="http://schemas.microsoft.com/office/drawing/2014/main" id="{1F2CDF09-F7A3-4F96-BFA7-D0C70FB4D091}"/>
              </a:ext>
            </a:extLst>
          </p:cNvPr>
          <p:cNvSpPr txBox="1"/>
          <p:nvPr/>
        </p:nvSpPr>
        <p:spPr>
          <a:xfrm>
            <a:off x="457200" y="1267097"/>
            <a:ext cx="7445829" cy="2123658"/>
          </a:xfrm>
          <a:prstGeom prst="rect">
            <a:avLst/>
          </a:prstGeom>
          <a:noFill/>
        </p:spPr>
        <p:txBody>
          <a:bodyPr wrap="square" lIns="0" tIns="0" rIns="0" bIns="0" rtlCol="0">
            <a:spAutoFit/>
          </a:bodyPr>
          <a:lstStyle/>
          <a:p>
            <a:pPr>
              <a:spcAft>
                <a:spcPts val="900"/>
              </a:spcAft>
            </a:pPr>
            <a:r>
              <a:rPr lang="en-US" sz="1800" dirty="0">
                <a:solidFill>
                  <a:schemeClr val="tx2"/>
                </a:solidFill>
                <a:latin typeface="+mn-lt"/>
              </a:rPr>
              <a:t>We have several tasks that can give valuable feedback when run with diagnostics ON. </a:t>
            </a:r>
            <a:endParaRPr lang="en-US" dirty="0">
              <a:solidFill>
                <a:schemeClr val="tx2"/>
              </a:solidFill>
              <a:latin typeface="+mn-lt"/>
            </a:endParaRPr>
          </a:p>
          <a:p>
            <a:pPr>
              <a:spcAft>
                <a:spcPts val="900"/>
              </a:spcAft>
            </a:pPr>
            <a:endParaRPr lang="en-US" dirty="0">
              <a:solidFill>
                <a:schemeClr val="tx2"/>
              </a:solidFill>
              <a:latin typeface="+mn-lt"/>
            </a:endParaRPr>
          </a:p>
          <a:p>
            <a:pPr>
              <a:spcAft>
                <a:spcPts val="900"/>
              </a:spcAft>
            </a:pPr>
            <a:r>
              <a:rPr lang="en-US" dirty="0">
                <a:solidFill>
                  <a:schemeClr val="tx2"/>
                </a:solidFill>
                <a:latin typeface="+mn-lt"/>
              </a:rPr>
              <a:t>Such as:</a:t>
            </a:r>
          </a:p>
          <a:p>
            <a:pPr marL="285750" indent="-285750">
              <a:spcAft>
                <a:spcPts val="900"/>
              </a:spcAft>
              <a:buFont typeface="Arial" panose="020B0604020202020204" pitchFamily="34" charset="0"/>
              <a:buChar char="•"/>
            </a:pPr>
            <a:r>
              <a:rPr lang="en-US" dirty="0">
                <a:solidFill>
                  <a:schemeClr val="tx2"/>
                </a:solidFill>
                <a:latin typeface="+mn-lt"/>
              </a:rPr>
              <a:t>Task </a:t>
            </a:r>
            <a:r>
              <a:rPr lang="en-US" u="sng" dirty="0">
                <a:solidFill>
                  <a:schemeClr val="tx2"/>
                </a:solidFill>
                <a:latin typeface="+mn-lt"/>
              </a:rPr>
              <a:t>602</a:t>
            </a:r>
            <a:r>
              <a:rPr lang="en-US" dirty="0">
                <a:solidFill>
                  <a:schemeClr val="tx2"/>
                </a:solidFill>
                <a:latin typeface="+mn-lt"/>
              </a:rPr>
              <a:t> (Pixel to WL Calibration)</a:t>
            </a:r>
          </a:p>
          <a:p>
            <a:pPr marL="285750" indent="-285750">
              <a:spcAft>
                <a:spcPts val="900"/>
              </a:spcAft>
              <a:buFont typeface="Arial" panose="020B0604020202020204" pitchFamily="34" charset="0"/>
              <a:buChar char="•"/>
            </a:pPr>
            <a:endParaRPr lang="en-US" dirty="0">
              <a:solidFill>
                <a:schemeClr val="tx2"/>
              </a:solidFill>
              <a:latin typeface="+mn-lt"/>
            </a:endParaRPr>
          </a:p>
        </p:txBody>
      </p:sp>
    </p:spTree>
    <p:extLst>
      <p:ext uri="{BB962C8B-B14F-4D97-AF65-F5344CB8AC3E}">
        <p14:creationId xmlns:p14="http://schemas.microsoft.com/office/powerpoint/2010/main" val="28238796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126C4C1-7108-493E-BC40-65C9551F2D2B}"/>
              </a:ext>
            </a:extLst>
          </p:cNvPr>
          <p:cNvSpPr>
            <a:spLocks noGrp="1"/>
          </p:cNvSpPr>
          <p:nvPr>
            <p:ph type="dt" sz="half" idx="2"/>
          </p:nvPr>
        </p:nvSpPr>
        <p:spPr/>
        <p:txBody>
          <a:bodyPr/>
          <a:lstStyle/>
          <a:p>
            <a:r>
              <a:rPr lang="en-US" noProof="0"/>
              <a:t>&lt;Date&gt;</a:t>
            </a:r>
          </a:p>
        </p:txBody>
      </p:sp>
      <p:sp>
        <p:nvSpPr>
          <p:cNvPr id="4" name="Slide Number Placeholder 3">
            <a:extLst>
              <a:ext uri="{FF2B5EF4-FFF2-40B4-BE49-F238E27FC236}">
                <a16:creationId xmlns:a16="http://schemas.microsoft.com/office/drawing/2014/main" id="{150809C8-8C4B-4039-81A5-7C0AFDB22FAC}"/>
              </a:ext>
            </a:extLst>
          </p:cNvPr>
          <p:cNvSpPr>
            <a:spLocks noGrp="1"/>
          </p:cNvSpPr>
          <p:nvPr>
            <p:ph type="sldNum" sz="quarter" idx="4"/>
          </p:nvPr>
        </p:nvSpPr>
        <p:spPr/>
        <p:txBody>
          <a:bodyPr/>
          <a:lstStyle/>
          <a:p>
            <a:r>
              <a:rPr lang="en-US" noProof="0"/>
              <a:t>Slide </a:t>
            </a:r>
            <a:fld id="{1D9B13CD-33A0-446D-8703-F89F9F109F54}" type="slidenum">
              <a:rPr lang="en-US" noProof="0" smtClean="0"/>
              <a:pPr/>
              <a:t>56</a:t>
            </a:fld>
            <a:endParaRPr lang="en-US" noProof="0"/>
          </a:p>
        </p:txBody>
      </p:sp>
      <p:sp>
        <p:nvSpPr>
          <p:cNvPr id="5" name="Title 4">
            <a:extLst>
              <a:ext uri="{FF2B5EF4-FFF2-40B4-BE49-F238E27FC236}">
                <a16:creationId xmlns:a16="http://schemas.microsoft.com/office/drawing/2014/main" id="{9F1B6C87-7FBF-4FF7-A16A-06A60781A1A9}"/>
              </a:ext>
            </a:extLst>
          </p:cNvPr>
          <p:cNvSpPr>
            <a:spLocks noGrp="1"/>
          </p:cNvSpPr>
          <p:nvPr>
            <p:ph type="title"/>
          </p:nvPr>
        </p:nvSpPr>
        <p:spPr/>
        <p:txBody>
          <a:bodyPr/>
          <a:lstStyle/>
          <a:p>
            <a:r>
              <a:rPr lang="en-US" dirty="0"/>
              <a:t>Task diagnostics</a:t>
            </a:r>
          </a:p>
        </p:txBody>
      </p:sp>
      <p:pic>
        <p:nvPicPr>
          <p:cNvPr id="2" name="Picture 1">
            <a:extLst>
              <a:ext uri="{FF2B5EF4-FFF2-40B4-BE49-F238E27FC236}">
                <a16:creationId xmlns:a16="http://schemas.microsoft.com/office/drawing/2014/main" id="{F9C002AD-84BB-40C1-9E48-71F8A254808E}"/>
              </a:ext>
            </a:extLst>
          </p:cNvPr>
          <p:cNvPicPr>
            <a:picLocks noChangeAspect="1"/>
          </p:cNvPicPr>
          <p:nvPr/>
        </p:nvPicPr>
        <p:blipFill>
          <a:blip r:embed="rId3"/>
          <a:stretch>
            <a:fillRect/>
          </a:stretch>
        </p:blipFill>
        <p:spPr>
          <a:xfrm>
            <a:off x="71111" y="864000"/>
            <a:ext cx="6767915" cy="3874255"/>
          </a:xfrm>
          <a:prstGeom prst="rect">
            <a:avLst/>
          </a:prstGeom>
        </p:spPr>
      </p:pic>
      <p:sp>
        <p:nvSpPr>
          <p:cNvPr id="6" name="Rectangle 5">
            <a:extLst>
              <a:ext uri="{FF2B5EF4-FFF2-40B4-BE49-F238E27FC236}">
                <a16:creationId xmlns:a16="http://schemas.microsoft.com/office/drawing/2014/main" id="{FE52A5FD-3852-43F1-A11C-C96C128E1737}"/>
              </a:ext>
            </a:extLst>
          </p:cNvPr>
          <p:cNvSpPr/>
          <p:nvPr/>
        </p:nvSpPr>
        <p:spPr>
          <a:xfrm>
            <a:off x="1554480" y="3773978"/>
            <a:ext cx="3491345" cy="157942"/>
          </a:xfrm>
          <a:prstGeom prst="rect">
            <a:avLst/>
          </a:prstGeom>
          <a:noFill/>
          <a:ln w="38100" cap="sq">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cxnSp>
        <p:nvCxnSpPr>
          <p:cNvPr id="9" name="Straight Arrow Connector 8">
            <a:extLst>
              <a:ext uri="{FF2B5EF4-FFF2-40B4-BE49-F238E27FC236}">
                <a16:creationId xmlns:a16="http://schemas.microsoft.com/office/drawing/2014/main" id="{CDC863F9-2AC5-4AB8-99B7-F3F95A38775F}"/>
              </a:ext>
            </a:extLst>
          </p:cNvPr>
          <p:cNvCxnSpPr>
            <a:cxnSpLocks/>
          </p:cNvCxnSpPr>
          <p:nvPr/>
        </p:nvCxnSpPr>
        <p:spPr>
          <a:xfrm flipH="1">
            <a:off x="5045826" y="2743200"/>
            <a:ext cx="972589" cy="10307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38413E0-5A12-41BA-8A40-E44EA368377C}"/>
              </a:ext>
            </a:extLst>
          </p:cNvPr>
          <p:cNvSpPr txBox="1"/>
          <p:nvPr/>
        </p:nvSpPr>
        <p:spPr>
          <a:xfrm>
            <a:off x="6084916" y="2136371"/>
            <a:ext cx="2918684" cy="1107996"/>
          </a:xfrm>
          <a:prstGeom prst="rect">
            <a:avLst/>
          </a:prstGeom>
          <a:noFill/>
        </p:spPr>
        <p:txBody>
          <a:bodyPr wrap="square" lIns="0" tIns="0" rIns="0" bIns="0" rtlCol="0">
            <a:spAutoFit/>
          </a:bodyPr>
          <a:lstStyle/>
          <a:p>
            <a:pPr>
              <a:spcAft>
                <a:spcPts val="900"/>
              </a:spcAft>
            </a:pPr>
            <a:r>
              <a:rPr lang="en-US" dirty="0">
                <a:solidFill>
                  <a:schemeClr val="tx2"/>
                </a:solidFill>
                <a:latin typeface="+mn-lt"/>
              </a:rPr>
              <a:t>Change the “</a:t>
            </a:r>
            <a:r>
              <a:rPr lang="en-US" dirty="0" err="1">
                <a:solidFill>
                  <a:schemeClr val="tx2"/>
                </a:solidFill>
                <a:latin typeface="+mn-lt"/>
              </a:rPr>
              <a:t>WL_BW_Entries.debugim</a:t>
            </a:r>
            <a:r>
              <a:rPr lang="en-US" dirty="0">
                <a:solidFill>
                  <a:schemeClr val="tx2"/>
                </a:solidFill>
                <a:latin typeface="+mn-lt"/>
              </a:rPr>
              <a:t>” file name to “WL_BW_Entries.png”</a:t>
            </a:r>
          </a:p>
        </p:txBody>
      </p:sp>
      <p:sp>
        <p:nvSpPr>
          <p:cNvPr id="7" name="Rectangle 6">
            <a:extLst>
              <a:ext uri="{FF2B5EF4-FFF2-40B4-BE49-F238E27FC236}">
                <a16:creationId xmlns:a16="http://schemas.microsoft.com/office/drawing/2014/main" id="{84DD88D3-3002-4865-A492-5F7D85E297E0}"/>
              </a:ext>
            </a:extLst>
          </p:cNvPr>
          <p:cNvSpPr/>
          <p:nvPr/>
        </p:nvSpPr>
        <p:spPr>
          <a:xfrm>
            <a:off x="7892716" y="2318084"/>
            <a:ext cx="890337" cy="425116"/>
          </a:xfrm>
          <a:prstGeom prst="rect">
            <a:avLst/>
          </a:prstGeom>
          <a:noFill/>
          <a:ln w="28575" cap="sq">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sp>
        <p:nvSpPr>
          <p:cNvPr id="11" name="Rectangle 10">
            <a:extLst>
              <a:ext uri="{FF2B5EF4-FFF2-40B4-BE49-F238E27FC236}">
                <a16:creationId xmlns:a16="http://schemas.microsoft.com/office/drawing/2014/main" id="{769371B1-9AED-4E3A-83B6-6AE0B7B0EFD9}"/>
              </a:ext>
            </a:extLst>
          </p:cNvPr>
          <p:cNvSpPr/>
          <p:nvPr/>
        </p:nvSpPr>
        <p:spPr>
          <a:xfrm>
            <a:off x="7892717" y="2924913"/>
            <a:ext cx="425116" cy="425116"/>
          </a:xfrm>
          <a:prstGeom prst="rect">
            <a:avLst/>
          </a:prstGeom>
          <a:noFill/>
          <a:ln w="28575" cap="sq">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spTree>
    <p:extLst>
      <p:ext uri="{BB962C8B-B14F-4D97-AF65-F5344CB8AC3E}">
        <p14:creationId xmlns:p14="http://schemas.microsoft.com/office/powerpoint/2010/main" val="25292712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B7042B5-3AD1-46CA-ADA1-C3EE69A3E3FE}"/>
              </a:ext>
            </a:extLst>
          </p:cNvPr>
          <p:cNvSpPr>
            <a:spLocks noGrp="1"/>
          </p:cNvSpPr>
          <p:nvPr>
            <p:ph type="dt" sz="half" idx="2"/>
          </p:nvPr>
        </p:nvSpPr>
        <p:spPr/>
        <p:txBody>
          <a:bodyPr/>
          <a:lstStyle/>
          <a:p>
            <a:r>
              <a:rPr lang="en-US" noProof="0"/>
              <a:t>&lt;Date&gt;</a:t>
            </a:r>
          </a:p>
        </p:txBody>
      </p:sp>
      <p:sp>
        <p:nvSpPr>
          <p:cNvPr id="4" name="Slide Number Placeholder 3">
            <a:extLst>
              <a:ext uri="{FF2B5EF4-FFF2-40B4-BE49-F238E27FC236}">
                <a16:creationId xmlns:a16="http://schemas.microsoft.com/office/drawing/2014/main" id="{89994720-F3E0-4F92-A1E6-2943AA722212}"/>
              </a:ext>
            </a:extLst>
          </p:cNvPr>
          <p:cNvSpPr>
            <a:spLocks noGrp="1"/>
          </p:cNvSpPr>
          <p:nvPr>
            <p:ph type="sldNum" sz="quarter" idx="4"/>
          </p:nvPr>
        </p:nvSpPr>
        <p:spPr/>
        <p:txBody>
          <a:bodyPr/>
          <a:lstStyle/>
          <a:p>
            <a:r>
              <a:rPr lang="en-US" noProof="0"/>
              <a:t>Slide </a:t>
            </a:r>
            <a:fld id="{1D9B13CD-33A0-446D-8703-F89F9F109F54}" type="slidenum">
              <a:rPr lang="en-US" noProof="0" smtClean="0"/>
              <a:pPr/>
              <a:t>57</a:t>
            </a:fld>
            <a:endParaRPr lang="en-US" noProof="0"/>
          </a:p>
        </p:txBody>
      </p:sp>
      <p:sp>
        <p:nvSpPr>
          <p:cNvPr id="5" name="Title 4">
            <a:extLst>
              <a:ext uri="{FF2B5EF4-FFF2-40B4-BE49-F238E27FC236}">
                <a16:creationId xmlns:a16="http://schemas.microsoft.com/office/drawing/2014/main" id="{0223204D-7EF9-4D7A-984C-E53F7FE0B475}"/>
              </a:ext>
            </a:extLst>
          </p:cNvPr>
          <p:cNvSpPr>
            <a:spLocks noGrp="1"/>
          </p:cNvSpPr>
          <p:nvPr>
            <p:ph type="title"/>
          </p:nvPr>
        </p:nvSpPr>
        <p:spPr/>
        <p:txBody>
          <a:bodyPr/>
          <a:lstStyle/>
          <a:p>
            <a:r>
              <a:rPr lang="en-US" dirty="0"/>
              <a:t>Task diagnostics</a:t>
            </a:r>
          </a:p>
        </p:txBody>
      </p:sp>
      <p:sp>
        <p:nvSpPr>
          <p:cNvPr id="6" name="Text Placeholder 5">
            <a:extLst>
              <a:ext uri="{FF2B5EF4-FFF2-40B4-BE49-F238E27FC236}">
                <a16:creationId xmlns:a16="http://schemas.microsoft.com/office/drawing/2014/main" id="{1891C8B2-0DFC-4C8D-8D60-B311CD21D90A}"/>
              </a:ext>
            </a:extLst>
          </p:cNvPr>
          <p:cNvSpPr>
            <a:spLocks noGrp="1"/>
          </p:cNvSpPr>
          <p:nvPr>
            <p:ph type="body" sz="quarter" idx="14"/>
          </p:nvPr>
        </p:nvSpPr>
        <p:spPr/>
        <p:txBody>
          <a:bodyPr/>
          <a:lstStyle/>
          <a:p>
            <a:r>
              <a:rPr lang="en-US" dirty="0">
                <a:solidFill>
                  <a:srgbClr val="1C7DDB"/>
                </a:solidFill>
              </a:rPr>
              <a:t>An Example: task 602</a:t>
            </a:r>
          </a:p>
          <a:p>
            <a:endParaRPr lang="en-US" dirty="0"/>
          </a:p>
        </p:txBody>
      </p:sp>
      <p:pic>
        <p:nvPicPr>
          <p:cNvPr id="2" name="Picture 1">
            <a:extLst>
              <a:ext uri="{FF2B5EF4-FFF2-40B4-BE49-F238E27FC236}">
                <a16:creationId xmlns:a16="http://schemas.microsoft.com/office/drawing/2014/main" id="{BCEC8F05-9619-49E7-8328-5F2450A05D1E}"/>
              </a:ext>
            </a:extLst>
          </p:cNvPr>
          <p:cNvPicPr>
            <a:picLocks noChangeAspect="1"/>
          </p:cNvPicPr>
          <p:nvPr/>
        </p:nvPicPr>
        <p:blipFill>
          <a:blip r:embed="rId3"/>
          <a:stretch>
            <a:fillRect/>
          </a:stretch>
        </p:blipFill>
        <p:spPr>
          <a:xfrm>
            <a:off x="518109" y="1522024"/>
            <a:ext cx="7894131" cy="3621476"/>
          </a:xfrm>
          <a:prstGeom prst="rect">
            <a:avLst/>
          </a:prstGeom>
        </p:spPr>
      </p:pic>
      <p:sp>
        <p:nvSpPr>
          <p:cNvPr id="7" name="TextBox 6">
            <a:extLst>
              <a:ext uri="{FF2B5EF4-FFF2-40B4-BE49-F238E27FC236}">
                <a16:creationId xmlns:a16="http://schemas.microsoft.com/office/drawing/2014/main" id="{B9EC69D4-384F-40DB-9EA7-7347ECD69255}"/>
              </a:ext>
            </a:extLst>
          </p:cNvPr>
          <p:cNvSpPr txBox="1"/>
          <p:nvPr/>
        </p:nvSpPr>
        <p:spPr>
          <a:xfrm>
            <a:off x="2180654" y="1221190"/>
            <a:ext cx="5126233" cy="276999"/>
          </a:xfrm>
          <a:prstGeom prst="rect">
            <a:avLst/>
          </a:prstGeom>
          <a:noFill/>
        </p:spPr>
        <p:txBody>
          <a:bodyPr wrap="square" lIns="0" tIns="0" rIns="0" bIns="0" rtlCol="0">
            <a:spAutoFit/>
          </a:bodyPr>
          <a:lstStyle/>
          <a:p>
            <a:pPr>
              <a:spcAft>
                <a:spcPts val="900"/>
              </a:spcAft>
            </a:pPr>
            <a:r>
              <a:rPr lang="en-US" sz="1800" dirty="0">
                <a:solidFill>
                  <a:schemeClr val="tx2"/>
                </a:solidFill>
                <a:latin typeface="+mn-lt"/>
              </a:rPr>
              <a:t>Image of task 602 after diagnostics turned ON.</a:t>
            </a:r>
          </a:p>
        </p:txBody>
      </p:sp>
    </p:spTree>
    <p:extLst>
      <p:ext uri="{BB962C8B-B14F-4D97-AF65-F5344CB8AC3E}">
        <p14:creationId xmlns:p14="http://schemas.microsoft.com/office/powerpoint/2010/main" val="19279390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B7042B5-3AD1-46CA-ADA1-C3EE69A3E3FE}"/>
              </a:ext>
            </a:extLst>
          </p:cNvPr>
          <p:cNvSpPr>
            <a:spLocks noGrp="1"/>
          </p:cNvSpPr>
          <p:nvPr>
            <p:ph type="dt" sz="half" idx="2"/>
          </p:nvPr>
        </p:nvSpPr>
        <p:spPr/>
        <p:txBody>
          <a:bodyPr/>
          <a:lstStyle/>
          <a:p>
            <a:r>
              <a:rPr lang="en-US" noProof="0"/>
              <a:t>&lt;Date&gt;</a:t>
            </a:r>
          </a:p>
        </p:txBody>
      </p:sp>
      <p:sp>
        <p:nvSpPr>
          <p:cNvPr id="4" name="Slide Number Placeholder 3">
            <a:extLst>
              <a:ext uri="{FF2B5EF4-FFF2-40B4-BE49-F238E27FC236}">
                <a16:creationId xmlns:a16="http://schemas.microsoft.com/office/drawing/2014/main" id="{89994720-F3E0-4F92-A1E6-2943AA722212}"/>
              </a:ext>
            </a:extLst>
          </p:cNvPr>
          <p:cNvSpPr>
            <a:spLocks noGrp="1"/>
          </p:cNvSpPr>
          <p:nvPr>
            <p:ph type="sldNum" sz="quarter" idx="4"/>
          </p:nvPr>
        </p:nvSpPr>
        <p:spPr/>
        <p:txBody>
          <a:bodyPr/>
          <a:lstStyle/>
          <a:p>
            <a:r>
              <a:rPr lang="en-US" noProof="0"/>
              <a:t>Slide </a:t>
            </a:r>
            <a:fld id="{1D9B13CD-33A0-446D-8703-F89F9F109F54}" type="slidenum">
              <a:rPr lang="en-US" noProof="0" smtClean="0"/>
              <a:pPr/>
              <a:t>58</a:t>
            </a:fld>
            <a:endParaRPr lang="en-US" noProof="0"/>
          </a:p>
        </p:txBody>
      </p:sp>
      <p:sp>
        <p:nvSpPr>
          <p:cNvPr id="5" name="Title 4">
            <a:extLst>
              <a:ext uri="{FF2B5EF4-FFF2-40B4-BE49-F238E27FC236}">
                <a16:creationId xmlns:a16="http://schemas.microsoft.com/office/drawing/2014/main" id="{0223204D-7EF9-4D7A-984C-E53F7FE0B475}"/>
              </a:ext>
            </a:extLst>
          </p:cNvPr>
          <p:cNvSpPr>
            <a:spLocks noGrp="1"/>
          </p:cNvSpPr>
          <p:nvPr>
            <p:ph type="title"/>
          </p:nvPr>
        </p:nvSpPr>
        <p:spPr/>
        <p:txBody>
          <a:bodyPr/>
          <a:lstStyle/>
          <a:p>
            <a:r>
              <a:rPr lang="en-US" dirty="0"/>
              <a:t>Dashboard Tasks</a:t>
            </a:r>
          </a:p>
        </p:txBody>
      </p:sp>
      <p:sp>
        <p:nvSpPr>
          <p:cNvPr id="6" name="Text Placeholder 5">
            <a:extLst>
              <a:ext uri="{FF2B5EF4-FFF2-40B4-BE49-F238E27FC236}">
                <a16:creationId xmlns:a16="http://schemas.microsoft.com/office/drawing/2014/main" id="{1891C8B2-0DFC-4C8D-8D60-B311CD21D90A}"/>
              </a:ext>
            </a:extLst>
          </p:cNvPr>
          <p:cNvSpPr>
            <a:spLocks noGrp="1"/>
          </p:cNvSpPr>
          <p:nvPr>
            <p:ph type="body" sz="quarter" idx="14"/>
          </p:nvPr>
        </p:nvSpPr>
        <p:spPr/>
        <p:txBody>
          <a:bodyPr/>
          <a:lstStyle/>
          <a:p>
            <a:r>
              <a:rPr lang="en-US" dirty="0">
                <a:solidFill>
                  <a:srgbClr val="1C7DDB"/>
                </a:solidFill>
              </a:rPr>
              <a:t>An Example: task 609</a:t>
            </a:r>
          </a:p>
          <a:p>
            <a:endParaRPr lang="en-US" dirty="0"/>
          </a:p>
        </p:txBody>
      </p:sp>
      <p:sp>
        <p:nvSpPr>
          <p:cNvPr id="8" name="TextBox 7">
            <a:extLst>
              <a:ext uri="{FF2B5EF4-FFF2-40B4-BE49-F238E27FC236}">
                <a16:creationId xmlns:a16="http://schemas.microsoft.com/office/drawing/2014/main" id="{8B066973-C26F-4545-AC7B-B7B4902637E8}"/>
              </a:ext>
            </a:extLst>
          </p:cNvPr>
          <p:cNvSpPr txBox="1"/>
          <p:nvPr/>
        </p:nvSpPr>
        <p:spPr>
          <a:xfrm>
            <a:off x="539485" y="1599606"/>
            <a:ext cx="7445829" cy="1846659"/>
          </a:xfrm>
          <a:prstGeom prst="rect">
            <a:avLst/>
          </a:prstGeom>
          <a:noFill/>
        </p:spPr>
        <p:txBody>
          <a:bodyPr wrap="square" lIns="0" tIns="0" rIns="0" bIns="0" rtlCol="0">
            <a:spAutoFit/>
          </a:bodyPr>
          <a:lstStyle/>
          <a:p>
            <a:pPr>
              <a:spcAft>
                <a:spcPts val="900"/>
              </a:spcAft>
            </a:pPr>
            <a:r>
              <a:rPr lang="en-US" sz="1800" dirty="0">
                <a:solidFill>
                  <a:schemeClr val="tx2"/>
                </a:solidFill>
                <a:latin typeface="+mn-lt"/>
              </a:rPr>
              <a:t>Some dashboard tasks have their answer and they can be easily found.</a:t>
            </a:r>
            <a:endParaRPr lang="en-US" dirty="0">
              <a:solidFill>
                <a:schemeClr val="tx2"/>
              </a:solidFill>
              <a:latin typeface="+mn-lt"/>
            </a:endParaRPr>
          </a:p>
          <a:p>
            <a:pPr>
              <a:spcAft>
                <a:spcPts val="900"/>
              </a:spcAft>
            </a:pPr>
            <a:endParaRPr lang="en-US" dirty="0">
              <a:solidFill>
                <a:schemeClr val="tx2"/>
              </a:solidFill>
              <a:latin typeface="+mn-lt"/>
            </a:endParaRPr>
          </a:p>
          <a:p>
            <a:pPr>
              <a:spcAft>
                <a:spcPts val="900"/>
              </a:spcAft>
            </a:pPr>
            <a:r>
              <a:rPr lang="en-US" dirty="0">
                <a:solidFill>
                  <a:schemeClr val="tx2"/>
                </a:solidFill>
                <a:latin typeface="+mn-lt"/>
              </a:rPr>
              <a:t>Such as:</a:t>
            </a:r>
          </a:p>
          <a:p>
            <a:pPr marL="285750" indent="-285750">
              <a:spcAft>
                <a:spcPts val="900"/>
              </a:spcAft>
              <a:buFont typeface="Arial" panose="020B0604020202020204" pitchFamily="34" charset="0"/>
              <a:buChar char="•"/>
            </a:pPr>
            <a:r>
              <a:rPr lang="en-US" dirty="0">
                <a:solidFill>
                  <a:schemeClr val="tx2"/>
                </a:solidFill>
                <a:latin typeface="+mn-lt"/>
              </a:rPr>
              <a:t>Task 609 (CL dashboard)</a:t>
            </a:r>
          </a:p>
          <a:p>
            <a:pPr marL="285750" indent="-285750">
              <a:spcAft>
                <a:spcPts val="900"/>
              </a:spcAft>
              <a:buFont typeface="Arial" panose="020B0604020202020204" pitchFamily="34" charset="0"/>
              <a:buChar char="•"/>
            </a:pPr>
            <a:endParaRPr lang="en-US" dirty="0">
              <a:solidFill>
                <a:schemeClr val="tx2"/>
              </a:solidFill>
              <a:latin typeface="+mn-lt"/>
            </a:endParaRPr>
          </a:p>
        </p:txBody>
      </p:sp>
    </p:spTree>
    <p:extLst>
      <p:ext uri="{BB962C8B-B14F-4D97-AF65-F5344CB8AC3E}">
        <p14:creationId xmlns:p14="http://schemas.microsoft.com/office/powerpoint/2010/main" val="17236778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B7042B5-3AD1-46CA-ADA1-C3EE69A3E3FE}"/>
              </a:ext>
            </a:extLst>
          </p:cNvPr>
          <p:cNvSpPr>
            <a:spLocks noGrp="1"/>
          </p:cNvSpPr>
          <p:nvPr>
            <p:ph type="dt" sz="half" idx="2"/>
          </p:nvPr>
        </p:nvSpPr>
        <p:spPr/>
        <p:txBody>
          <a:bodyPr/>
          <a:lstStyle/>
          <a:p>
            <a:r>
              <a:rPr lang="en-US" noProof="0"/>
              <a:t>&lt;Date&gt;</a:t>
            </a:r>
          </a:p>
        </p:txBody>
      </p:sp>
      <p:sp>
        <p:nvSpPr>
          <p:cNvPr id="4" name="Slide Number Placeholder 3">
            <a:extLst>
              <a:ext uri="{FF2B5EF4-FFF2-40B4-BE49-F238E27FC236}">
                <a16:creationId xmlns:a16="http://schemas.microsoft.com/office/drawing/2014/main" id="{89994720-F3E0-4F92-A1E6-2943AA722212}"/>
              </a:ext>
            </a:extLst>
          </p:cNvPr>
          <p:cNvSpPr>
            <a:spLocks noGrp="1"/>
          </p:cNvSpPr>
          <p:nvPr>
            <p:ph type="sldNum" sz="quarter" idx="4"/>
          </p:nvPr>
        </p:nvSpPr>
        <p:spPr/>
        <p:txBody>
          <a:bodyPr/>
          <a:lstStyle/>
          <a:p>
            <a:r>
              <a:rPr lang="en-US" noProof="0"/>
              <a:t>Slide </a:t>
            </a:r>
            <a:fld id="{1D9B13CD-33A0-446D-8703-F89F9F109F54}" type="slidenum">
              <a:rPr lang="en-US" noProof="0" smtClean="0"/>
              <a:pPr/>
              <a:t>59</a:t>
            </a:fld>
            <a:endParaRPr lang="en-US" noProof="0"/>
          </a:p>
        </p:txBody>
      </p:sp>
      <p:sp>
        <p:nvSpPr>
          <p:cNvPr id="5" name="Title 4">
            <a:extLst>
              <a:ext uri="{FF2B5EF4-FFF2-40B4-BE49-F238E27FC236}">
                <a16:creationId xmlns:a16="http://schemas.microsoft.com/office/drawing/2014/main" id="{0223204D-7EF9-4D7A-984C-E53F7FE0B475}"/>
              </a:ext>
            </a:extLst>
          </p:cNvPr>
          <p:cNvSpPr>
            <a:spLocks noGrp="1"/>
          </p:cNvSpPr>
          <p:nvPr>
            <p:ph type="title"/>
          </p:nvPr>
        </p:nvSpPr>
        <p:spPr/>
        <p:txBody>
          <a:bodyPr/>
          <a:lstStyle/>
          <a:p>
            <a:r>
              <a:rPr lang="en-US" dirty="0"/>
              <a:t>Dashboard Tasks</a:t>
            </a:r>
          </a:p>
        </p:txBody>
      </p:sp>
      <p:sp>
        <p:nvSpPr>
          <p:cNvPr id="6" name="Text Placeholder 5">
            <a:extLst>
              <a:ext uri="{FF2B5EF4-FFF2-40B4-BE49-F238E27FC236}">
                <a16:creationId xmlns:a16="http://schemas.microsoft.com/office/drawing/2014/main" id="{1891C8B2-0DFC-4C8D-8D60-B311CD21D90A}"/>
              </a:ext>
            </a:extLst>
          </p:cNvPr>
          <p:cNvSpPr>
            <a:spLocks noGrp="1"/>
          </p:cNvSpPr>
          <p:nvPr>
            <p:ph type="body" sz="quarter" idx="14"/>
          </p:nvPr>
        </p:nvSpPr>
        <p:spPr/>
        <p:txBody>
          <a:bodyPr/>
          <a:lstStyle/>
          <a:p>
            <a:r>
              <a:rPr lang="en-US" dirty="0">
                <a:solidFill>
                  <a:srgbClr val="1C7DDB"/>
                </a:solidFill>
              </a:rPr>
              <a:t>An Example: task 609</a:t>
            </a:r>
          </a:p>
          <a:p>
            <a:endParaRPr lang="en-US" dirty="0"/>
          </a:p>
        </p:txBody>
      </p:sp>
      <p:pic>
        <p:nvPicPr>
          <p:cNvPr id="9" name="Picture 8">
            <a:extLst>
              <a:ext uri="{FF2B5EF4-FFF2-40B4-BE49-F238E27FC236}">
                <a16:creationId xmlns:a16="http://schemas.microsoft.com/office/drawing/2014/main" id="{8DCF916C-EA82-4D43-9FD9-D5255F0306DB}"/>
              </a:ext>
            </a:extLst>
          </p:cNvPr>
          <p:cNvPicPr>
            <a:picLocks noChangeAspect="1"/>
          </p:cNvPicPr>
          <p:nvPr/>
        </p:nvPicPr>
        <p:blipFill rotWithShape="1">
          <a:blip r:embed="rId3"/>
          <a:srcRect t="12909" b="13374"/>
          <a:stretch/>
        </p:blipFill>
        <p:spPr>
          <a:xfrm>
            <a:off x="440575" y="910802"/>
            <a:ext cx="7456516" cy="3896958"/>
          </a:xfrm>
          <a:prstGeom prst="rect">
            <a:avLst/>
          </a:prstGeom>
        </p:spPr>
      </p:pic>
    </p:spTree>
    <p:extLst>
      <p:ext uri="{BB962C8B-B14F-4D97-AF65-F5344CB8AC3E}">
        <p14:creationId xmlns:p14="http://schemas.microsoft.com/office/powerpoint/2010/main" val="127851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DF9DAB-6DED-49FA-94A1-581B17D1D45A}"/>
              </a:ext>
            </a:extLst>
          </p:cNvPr>
          <p:cNvSpPr>
            <a:spLocks noGrp="1"/>
          </p:cNvSpPr>
          <p:nvPr>
            <p:ph type="body" sz="quarter" idx="10"/>
          </p:nvPr>
        </p:nvSpPr>
        <p:spPr>
          <a:xfrm>
            <a:off x="1097280" y="2011680"/>
            <a:ext cx="7578184" cy="369332"/>
          </a:xfrm>
        </p:spPr>
        <p:txBody>
          <a:bodyPr/>
          <a:lstStyle/>
          <a:p>
            <a:r>
              <a:rPr lang="en-US" sz="2400" dirty="0"/>
              <a:t>#600  Illumination Spectrometer Wavelength Calibration</a:t>
            </a:r>
          </a:p>
        </p:txBody>
      </p:sp>
      <p:sp>
        <p:nvSpPr>
          <p:cNvPr id="3" name="Date Placeholder 2">
            <a:extLst>
              <a:ext uri="{FF2B5EF4-FFF2-40B4-BE49-F238E27FC236}">
                <a16:creationId xmlns:a16="http://schemas.microsoft.com/office/drawing/2014/main" id="{2117ACA6-7A06-4539-A51C-B1F8517ED9A0}"/>
              </a:ext>
            </a:extLst>
          </p:cNvPr>
          <p:cNvSpPr>
            <a:spLocks noGrp="1"/>
          </p:cNvSpPr>
          <p:nvPr>
            <p:ph type="dt" sz="half" idx="2"/>
          </p:nvPr>
        </p:nvSpPr>
        <p:spPr/>
        <p:txBody>
          <a:bodyPr/>
          <a:lstStyle/>
          <a:p>
            <a:r>
              <a:rPr lang="en-US" noProof="0"/>
              <a:t>&lt;Date&gt;</a:t>
            </a:r>
          </a:p>
        </p:txBody>
      </p:sp>
      <p:sp>
        <p:nvSpPr>
          <p:cNvPr id="4" name="Slide Number Placeholder 3">
            <a:extLst>
              <a:ext uri="{FF2B5EF4-FFF2-40B4-BE49-F238E27FC236}">
                <a16:creationId xmlns:a16="http://schemas.microsoft.com/office/drawing/2014/main" id="{F0E0DDA7-C200-465F-BD55-82E7FAEB8F09}"/>
              </a:ext>
            </a:extLst>
          </p:cNvPr>
          <p:cNvSpPr>
            <a:spLocks noGrp="1"/>
          </p:cNvSpPr>
          <p:nvPr>
            <p:ph type="sldNum" sz="quarter" idx="4"/>
          </p:nvPr>
        </p:nvSpPr>
        <p:spPr/>
        <p:txBody>
          <a:bodyPr/>
          <a:lstStyle/>
          <a:p>
            <a:r>
              <a:rPr lang="en-US" noProof="0"/>
              <a:t>Slide </a:t>
            </a:r>
            <a:fld id="{1D9B13CD-33A0-446D-8703-F89F9F109F54}" type="slidenum">
              <a:rPr lang="en-US" noProof="0" smtClean="0"/>
              <a:pPr/>
              <a:t>6</a:t>
            </a:fld>
            <a:endParaRPr lang="en-US" noProof="0"/>
          </a:p>
        </p:txBody>
      </p:sp>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728B5A4D-7DF8-41B6-999F-4FD2F09BC0CE}"/>
                  </a:ext>
                </a:extLst>
              </p:cNvPr>
              <p:cNvGraphicFramePr>
                <a:graphicFrameLocks noChangeAspect="1"/>
              </p:cNvGraphicFramePr>
              <p:nvPr>
                <p:extLst>
                  <p:ext uri="{D42A27DB-BD31-4B8C-83A1-F6EECF244321}">
                    <p14:modId xmlns:p14="http://schemas.microsoft.com/office/powerpoint/2010/main" val="3363096050"/>
                  </p:ext>
                </p:extLst>
              </p:nvPr>
            </p:nvGraphicFramePr>
            <p:xfrm>
              <a:off x="3027680" y="3014198"/>
              <a:ext cx="3088640" cy="1737360"/>
            </p:xfrm>
            <a:graphic>
              <a:graphicData uri="http://schemas.microsoft.com/office/powerpoint/2016/sectionzoom">
                <psez:sectionZm>
                  <psez:sectionZmObj sectionId="{81EB40C2-BBFD-4C14-A9F2-EDC968B961A2}">
                    <psez:zmPr id="{5ADF3189-5A6E-4729-8416-9BEB002154E1}" transitionDur="1000" showBg="0">
                      <p166:blipFill xmlns:p166="http://schemas.microsoft.com/office/powerpoint/2016/6/main">
                        <a:blip r:embed="rId2"/>
                        <a:stretch>
                          <a:fillRect/>
                        </a:stretch>
                      </p166:blipFill>
                      <p166:spPr xmlns:p166="http://schemas.microsoft.com/office/powerpoint/2016/6/main">
                        <a:xfrm>
                          <a:off x="0" y="0"/>
                          <a:ext cx="3088640" cy="1737360"/>
                        </a:xfrm>
                        <a:prstGeom prst="rect">
                          <a:avLst/>
                        </a:prstGeom>
                      </p166:spPr>
                    </psez:zmPr>
                  </psez:sectionZmObj>
                </psez:sectionZm>
              </a:graphicData>
            </a:graphic>
          </p:graphicFrame>
        </mc:Choice>
        <mc:Fallback xmlns="">
          <p:pic>
            <p:nvPicPr>
              <p:cNvPr id="7" name="Section Zoom 6">
                <a:hlinkClick r:id="rId3" action="ppaction://hlinksldjump"/>
                <a:extLst>
                  <a:ext uri="{FF2B5EF4-FFF2-40B4-BE49-F238E27FC236}">
                    <a16:creationId xmlns:a16="http://schemas.microsoft.com/office/drawing/2014/main" id="{728B5A4D-7DF8-41B6-999F-4FD2F09BC0CE}"/>
                  </a:ext>
                </a:extLst>
              </p:cNvPr>
              <p:cNvPicPr>
                <a:picLocks noGrp="1" noRot="1" noChangeAspect="1" noMove="1" noResize="1" noEditPoints="1" noAdjustHandles="1" noChangeArrowheads="1" noChangeShapeType="1"/>
              </p:cNvPicPr>
              <p:nvPr/>
            </p:nvPicPr>
            <p:blipFill>
              <a:blip r:embed="rId4"/>
              <a:stretch>
                <a:fillRect/>
              </a:stretch>
            </p:blipFill>
            <p:spPr>
              <a:xfrm>
                <a:off x="3027680" y="3014198"/>
                <a:ext cx="3088640" cy="1737360"/>
              </a:xfrm>
              <a:prstGeom prst="rect">
                <a:avLst/>
              </a:prstGeom>
            </p:spPr>
          </p:pic>
        </mc:Fallback>
      </mc:AlternateContent>
    </p:spTree>
    <p:extLst>
      <p:ext uri="{BB962C8B-B14F-4D97-AF65-F5344CB8AC3E}">
        <p14:creationId xmlns:p14="http://schemas.microsoft.com/office/powerpoint/2010/main" val="9098441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B7042B5-3AD1-46CA-ADA1-C3EE69A3E3FE}"/>
              </a:ext>
            </a:extLst>
          </p:cNvPr>
          <p:cNvSpPr>
            <a:spLocks noGrp="1"/>
          </p:cNvSpPr>
          <p:nvPr>
            <p:ph type="dt" sz="half" idx="2"/>
          </p:nvPr>
        </p:nvSpPr>
        <p:spPr/>
        <p:txBody>
          <a:bodyPr/>
          <a:lstStyle/>
          <a:p>
            <a:r>
              <a:rPr lang="en-US" noProof="0"/>
              <a:t>&lt;Date&gt;</a:t>
            </a:r>
          </a:p>
        </p:txBody>
      </p:sp>
      <p:sp>
        <p:nvSpPr>
          <p:cNvPr id="4" name="Slide Number Placeholder 3">
            <a:extLst>
              <a:ext uri="{FF2B5EF4-FFF2-40B4-BE49-F238E27FC236}">
                <a16:creationId xmlns:a16="http://schemas.microsoft.com/office/drawing/2014/main" id="{89994720-F3E0-4F92-A1E6-2943AA722212}"/>
              </a:ext>
            </a:extLst>
          </p:cNvPr>
          <p:cNvSpPr>
            <a:spLocks noGrp="1"/>
          </p:cNvSpPr>
          <p:nvPr>
            <p:ph type="sldNum" sz="quarter" idx="4"/>
          </p:nvPr>
        </p:nvSpPr>
        <p:spPr/>
        <p:txBody>
          <a:bodyPr/>
          <a:lstStyle/>
          <a:p>
            <a:r>
              <a:rPr lang="en-US" noProof="0"/>
              <a:t>Slide </a:t>
            </a:r>
            <a:fld id="{1D9B13CD-33A0-446D-8703-F89F9F109F54}" type="slidenum">
              <a:rPr lang="en-US" noProof="0" smtClean="0"/>
              <a:pPr/>
              <a:t>60</a:t>
            </a:fld>
            <a:endParaRPr lang="en-US" noProof="0"/>
          </a:p>
        </p:txBody>
      </p:sp>
      <p:sp>
        <p:nvSpPr>
          <p:cNvPr id="5" name="Title 4">
            <a:extLst>
              <a:ext uri="{FF2B5EF4-FFF2-40B4-BE49-F238E27FC236}">
                <a16:creationId xmlns:a16="http://schemas.microsoft.com/office/drawing/2014/main" id="{0223204D-7EF9-4D7A-984C-E53F7FE0B475}"/>
              </a:ext>
            </a:extLst>
          </p:cNvPr>
          <p:cNvSpPr>
            <a:spLocks noGrp="1"/>
          </p:cNvSpPr>
          <p:nvPr>
            <p:ph type="title"/>
          </p:nvPr>
        </p:nvSpPr>
        <p:spPr/>
        <p:txBody>
          <a:bodyPr/>
          <a:lstStyle/>
          <a:p>
            <a:r>
              <a:rPr lang="en-US" dirty="0"/>
              <a:t>Case Studies</a:t>
            </a:r>
          </a:p>
        </p:txBody>
      </p:sp>
      <p:sp>
        <p:nvSpPr>
          <p:cNvPr id="6" name="Text Placeholder 5">
            <a:extLst>
              <a:ext uri="{FF2B5EF4-FFF2-40B4-BE49-F238E27FC236}">
                <a16:creationId xmlns:a16="http://schemas.microsoft.com/office/drawing/2014/main" id="{1891C8B2-0DFC-4C8D-8D60-B311CD21D90A}"/>
              </a:ext>
            </a:extLst>
          </p:cNvPr>
          <p:cNvSpPr>
            <a:spLocks noGrp="1"/>
          </p:cNvSpPr>
          <p:nvPr>
            <p:ph type="body" sz="quarter" idx="14"/>
          </p:nvPr>
        </p:nvSpPr>
        <p:spPr/>
        <p:txBody>
          <a:bodyPr/>
          <a:lstStyle/>
          <a:p>
            <a:r>
              <a:rPr lang="en-US" dirty="0">
                <a:solidFill>
                  <a:srgbClr val="1C7DDB"/>
                </a:solidFill>
              </a:rPr>
              <a:t>Low Intensity Issue</a:t>
            </a:r>
          </a:p>
          <a:p>
            <a:endParaRPr lang="en-US" dirty="0"/>
          </a:p>
        </p:txBody>
      </p:sp>
      <p:sp>
        <p:nvSpPr>
          <p:cNvPr id="2" name="TextBox 1">
            <a:extLst>
              <a:ext uri="{FF2B5EF4-FFF2-40B4-BE49-F238E27FC236}">
                <a16:creationId xmlns:a16="http://schemas.microsoft.com/office/drawing/2014/main" id="{C0DCDC6B-912E-46C4-9050-0B3BCB6BBFBD}"/>
              </a:ext>
            </a:extLst>
          </p:cNvPr>
          <p:cNvSpPr txBox="1"/>
          <p:nvPr/>
        </p:nvSpPr>
        <p:spPr>
          <a:xfrm>
            <a:off x="465513" y="1363810"/>
            <a:ext cx="7223760" cy="553998"/>
          </a:xfrm>
          <a:prstGeom prst="rect">
            <a:avLst/>
          </a:prstGeom>
          <a:noFill/>
        </p:spPr>
        <p:txBody>
          <a:bodyPr wrap="square" lIns="0" tIns="0" rIns="0" bIns="0" rtlCol="0">
            <a:spAutoFit/>
          </a:bodyPr>
          <a:lstStyle/>
          <a:p>
            <a:pPr marL="285750" indent="-285750">
              <a:spcAft>
                <a:spcPts val="900"/>
              </a:spcAft>
              <a:buFont typeface="Arial" panose="020B0604020202020204" pitchFamily="34" charset="0"/>
              <a:buChar char="•"/>
            </a:pPr>
            <a:r>
              <a:rPr lang="en-US" dirty="0">
                <a:solidFill>
                  <a:schemeClr val="tx2"/>
                </a:solidFill>
                <a:latin typeface="+mn-lt"/>
              </a:rPr>
              <a:t>Task 625 (Pixel to WL Calibration Performance Task) throws an error about some WLs that are not possible to be produced.</a:t>
            </a:r>
            <a:endParaRPr lang="en-US" sz="1800" dirty="0">
              <a:solidFill>
                <a:schemeClr val="tx2"/>
              </a:solidFill>
              <a:latin typeface="+mn-lt"/>
            </a:endParaRPr>
          </a:p>
        </p:txBody>
      </p:sp>
    </p:spTree>
    <p:extLst>
      <p:ext uri="{BB962C8B-B14F-4D97-AF65-F5344CB8AC3E}">
        <p14:creationId xmlns:p14="http://schemas.microsoft.com/office/powerpoint/2010/main" val="786495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B7042B5-3AD1-46CA-ADA1-C3EE69A3E3FE}"/>
              </a:ext>
            </a:extLst>
          </p:cNvPr>
          <p:cNvSpPr>
            <a:spLocks noGrp="1"/>
          </p:cNvSpPr>
          <p:nvPr>
            <p:ph type="dt" sz="half" idx="2"/>
          </p:nvPr>
        </p:nvSpPr>
        <p:spPr/>
        <p:txBody>
          <a:bodyPr/>
          <a:lstStyle/>
          <a:p>
            <a:r>
              <a:rPr lang="en-US" noProof="0"/>
              <a:t>&lt;Date&gt;</a:t>
            </a:r>
          </a:p>
        </p:txBody>
      </p:sp>
      <p:sp>
        <p:nvSpPr>
          <p:cNvPr id="4" name="Slide Number Placeholder 3">
            <a:extLst>
              <a:ext uri="{FF2B5EF4-FFF2-40B4-BE49-F238E27FC236}">
                <a16:creationId xmlns:a16="http://schemas.microsoft.com/office/drawing/2014/main" id="{89994720-F3E0-4F92-A1E6-2943AA722212}"/>
              </a:ext>
            </a:extLst>
          </p:cNvPr>
          <p:cNvSpPr>
            <a:spLocks noGrp="1"/>
          </p:cNvSpPr>
          <p:nvPr>
            <p:ph type="sldNum" sz="quarter" idx="4"/>
          </p:nvPr>
        </p:nvSpPr>
        <p:spPr/>
        <p:txBody>
          <a:bodyPr/>
          <a:lstStyle/>
          <a:p>
            <a:r>
              <a:rPr lang="en-US" noProof="0"/>
              <a:t>Slide </a:t>
            </a:r>
            <a:fld id="{1D9B13CD-33A0-446D-8703-F89F9F109F54}" type="slidenum">
              <a:rPr lang="en-US" noProof="0" smtClean="0"/>
              <a:pPr/>
              <a:t>61</a:t>
            </a:fld>
            <a:endParaRPr lang="en-US" noProof="0"/>
          </a:p>
        </p:txBody>
      </p:sp>
      <p:sp>
        <p:nvSpPr>
          <p:cNvPr id="5" name="Title 4">
            <a:extLst>
              <a:ext uri="{FF2B5EF4-FFF2-40B4-BE49-F238E27FC236}">
                <a16:creationId xmlns:a16="http://schemas.microsoft.com/office/drawing/2014/main" id="{0223204D-7EF9-4D7A-984C-E53F7FE0B475}"/>
              </a:ext>
            </a:extLst>
          </p:cNvPr>
          <p:cNvSpPr>
            <a:spLocks noGrp="1"/>
          </p:cNvSpPr>
          <p:nvPr>
            <p:ph type="title"/>
          </p:nvPr>
        </p:nvSpPr>
        <p:spPr/>
        <p:txBody>
          <a:bodyPr/>
          <a:lstStyle/>
          <a:p>
            <a:r>
              <a:rPr lang="en-US" dirty="0"/>
              <a:t>Case Study - 1</a:t>
            </a:r>
          </a:p>
        </p:txBody>
      </p:sp>
      <p:sp>
        <p:nvSpPr>
          <p:cNvPr id="6" name="Text Placeholder 5">
            <a:extLst>
              <a:ext uri="{FF2B5EF4-FFF2-40B4-BE49-F238E27FC236}">
                <a16:creationId xmlns:a16="http://schemas.microsoft.com/office/drawing/2014/main" id="{1891C8B2-0DFC-4C8D-8D60-B311CD21D90A}"/>
              </a:ext>
            </a:extLst>
          </p:cNvPr>
          <p:cNvSpPr>
            <a:spLocks noGrp="1"/>
          </p:cNvSpPr>
          <p:nvPr>
            <p:ph type="body" sz="quarter" idx="14"/>
          </p:nvPr>
        </p:nvSpPr>
        <p:spPr/>
        <p:txBody>
          <a:bodyPr/>
          <a:lstStyle/>
          <a:p>
            <a:r>
              <a:rPr lang="en-US" dirty="0">
                <a:solidFill>
                  <a:srgbClr val="1C7DDB"/>
                </a:solidFill>
              </a:rPr>
              <a:t>Low Intensity Issue</a:t>
            </a:r>
          </a:p>
          <a:p>
            <a:endParaRPr lang="en-US" dirty="0"/>
          </a:p>
        </p:txBody>
      </p:sp>
      <p:sp>
        <p:nvSpPr>
          <p:cNvPr id="2" name="TextBox 1">
            <a:extLst>
              <a:ext uri="{FF2B5EF4-FFF2-40B4-BE49-F238E27FC236}">
                <a16:creationId xmlns:a16="http://schemas.microsoft.com/office/drawing/2014/main" id="{C0DCDC6B-912E-46C4-9050-0B3BCB6BBFBD}"/>
              </a:ext>
            </a:extLst>
          </p:cNvPr>
          <p:cNvSpPr txBox="1"/>
          <p:nvPr/>
        </p:nvSpPr>
        <p:spPr>
          <a:xfrm>
            <a:off x="465513" y="1363810"/>
            <a:ext cx="7223760" cy="553998"/>
          </a:xfrm>
          <a:prstGeom prst="rect">
            <a:avLst/>
          </a:prstGeom>
          <a:noFill/>
        </p:spPr>
        <p:txBody>
          <a:bodyPr wrap="square" lIns="0" tIns="0" rIns="0" bIns="0" rtlCol="0">
            <a:spAutoFit/>
          </a:bodyPr>
          <a:lstStyle/>
          <a:p>
            <a:pPr marL="285750" indent="-285750">
              <a:spcAft>
                <a:spcPts val="900"/>
              </a:spcAft>
              <a:buFont typeface="Arial" panose="020B0604020202020204" pitchFamily="34" charset="0"/>
              <a:buChar char="•"/>
            </a:pPr>
            <a:r>
              <a:rPr lang="en-US" dirty="0">
                <a:solidFill>
                  <a:schemeClr val="tx2"/>
                </a:solidFill>
                <a:latin typeface="+mn-lt"/>
              </a:rPr>
              <a:t>Task 625 (Pixel to WL Calibration Performance Task) throws an error about some WLs that are not possible to be produced.</a:t>
            </a:r>
            <a:endParaRPr lang="en-US" sz="1800" dirty="0">
              <a:solidFill>
                <a:schemeClr val="tx2"/>
              </a:solidFill>
              <a:latin typeface="+mn-lt"/>
            </a:endParaRPr>
          </a:p>
        </p:txBody>
      </p:sp>
      <p:cxnSp>
        <p:nvCxnSpPr>
          <p:cNvPr id="8" name="Straight Arrow Connector 7">
            <a:extLst>
              <a:ext uri="{FF2B5EF4-FFF2-40B4-BE49-F238E27FC236}">
                <a16:creationId xmlns:a16="http://schemas.microsoft.com/office/drawing/2014/main" id="{A8EDED50-790A-4E3D-9997-9E964F2F4ADE}"/>
              </a:ext>
            </a:extLst>
          </p:cNvPr>
          <p:cNvCxnSpPr>
            <a:stCxn id="2" idx="2"/>
          </p:cNvCxnSpPr>
          <p:nvPr/>
        </p:nvCxnSpPr>
        <p:spPr>
          <a:xfrm>
            <a:off x="4077393" y="1917808"/>
            <a:ext cx="4156" cy="14405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BCBB24-D19A-4062-AC87-9DED90DEC4F0}"/>
              </a:ext>
            </a:extLst>
          </p:cNvPr>
          <p:cNvSpPr txBox="1"/>
          <p:nvPr/>
        </p:nvSpPr>
        <p:spPr>
          <a:xfrm>
            <a:off x="465513" y="3827149"/>
            <a:ext cx="7223760" cy="276999"/>
          </a:xfrm>
          <a:prstGeom prst="rect">
            <a:avLst/>
          </a:prstGeom>
          <a:noFill/>
        </p:spPr>
        <p:txBody>
          <a:bodyPr wrap="square" lIns="0" tIns="0" rIns="0" bIns="0" rtlCol="0">
            <a:spAutoFit/>
          </a:bodyPr>
          <a:lstStyle/>
          <a:p>
            <a:pPr marL="1657350" lvl="3" indent="-285750">
              <a:spcAft>
                <a:spcPts val="900"/>
              </a:spcAft>
              <a:buFont typeface="Arial" panose="020B0604020202020204" pitchFamily="34" charset="0"/>
              <a:buChar char="•"/>
            </a:pPr>
            <a:r>
              <a:rPr lang="en-US" dirty="0">
                <a:solidFill>
                  <a:schemeClr val="tx2"/>
                </a:solidFill>
                <a:latin typeface="+mn-lt"/>
              </a:rPr>
              <a:t>Run Task 602 with diagnostics ON</a:t>
            </a:r>
          </a:p>
        </p:txBody>
      </p:sp>
    </p:spTree>
    <p:extLst>
      <p:ext uri="{BB962C8B-B14F-4D97-AF65-F5344CB8AC3E}">
        <p14:creationId xmlns:p14="http://schemas.microsoft.com/office/powerpoint/2010/main" val="13705123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B7042B5-3AD1-46CA-ADA1-C3EE69A3E3FE}"/>
              </a:ext>
            </a:extLst>
          </p:cNvPr>
          <p:cNvSpPr>
            <a:spLocks noGrp="1"/>
          </p:cNvSpPr>
          <p:nvPr>
            <p:ph type="dt" sz="half" idx="2"/>
          </p:nvPr>
        </p:nvSpPr>
        <p:spPr/>
        <p:txBody>
          <a:bodyPr/>
          <a:lstStyle/>
          <a:p>
            <a:r>
              <a:rPr lang="en-US" noProof="0"/>
              <a:t>&lt;Date&gt;</a:t>
            </a:r>
          </a:p>
        </p:txBody>
      </p:sp>
      <p:sp>
        <p:nvSpPr>
          <p:cNvPr id="4" name="Slide Number Placeholder 3">
            <a:extLst>
              <a:ext uri="{FF2B5EF4-FFF2-40B4-BE49-F238E27FC236}">
                <a16:creationId xmlns:a16="http://schemas.microsoft.com/office/drawing/2014/main" id="{89994720-F3E0-4F92-A1E6-2943AA722212}"/>
              </a:ext>
            </a:extLst>
          </p:cNvPr>
          <p:cNvSpPr>
            <a:spLocks noGrp="1"/>
          </p:cNvSpPr>
          <p:nvPr>
            <p:ph type="sldNum" sz="quarter" idx="4"/>
          </p:nvPr>
        </p:nvSpPr>
        <p:spPr/>
        <p:txBody>
          <a:bodyPr/>
          <a:lstStyle/>
          <a:p>
            <a:r>
              <a:rPr lang="en-US" noProof="0"/>
              <a:t>Slide </a:t>
            </a:r>
            <a:fld id="{1D9B13CD-33A0-446D-8703-F89F9F109F54}" type="slidenum">
              <a:rPr lang="en-US" noProof="0" smtClean="0"/>
              <a:pPr/>
              <a:t>62</a:t>
            </a:fld>
            <a:endParaRPr lang="en-US" noProof="0"/>
          </a:p>
        </p:txBody>
      </p:sp>
      <p:sp>
        <p:nvSpPr>
          <p:cNvPr id="5" name="Title 4">
            <a:extLst>
              <a:ext uri="{FF2B5EF4-FFF2-40B4-BE49-F238E27FC236}">
                <a16:creationId xmlns:a16="http://schemas.microsoft.com/office/drawing/2014/main" id="{0223204D-7EF9-4D7A-984C-E53F7FE0B475}"/>
              </a:ext>
            </a:extLst>
          </p:cNvPr>
          <p:cNvSpPr>
            <a:spLocks noGrp="1"/>
          </p:cNvSpPr>
          <p:nvPr>
            <p:ph type="title"/>
          </p:nvPr>
        </p:nvSpPr>
        <p:spPr/>
        <p:txBody>
          <a:bodyPr/>
          <a:lstStyle/>
          <a:p>
            <a:r>
              <a:rPr lang="en-US" dirty="0"/>
              <a:t>Case Study - 1</a:t>
            </a:r>
          </a:p>
        </p:txBody>
      </p:sp>
      <p:sp>
        <p:nvSpPr>
          <p:cNvPr id="6" name="Text Placeholder 5">
            <a:extLst>
              <a:ext uri="{FF2B5EF4-FFF2-40B4-BE49-F238E27FC236}">
                <a16:creationId xmlns:a16="http://schemas.microsoft.com/office/drawing/2014/main" id="{1891C8B2-0DFC-4C8D-8D60-B311CD21D90A}"/>
              </a:ext>
            </a:extLst>
          </p:cNvPr>
          <p:cNvSpPr>
            <a:spLocks noGrp="1"/>
          </p:cNvSpPr>
          <p:nvPr>
            <p:ph type="body" sz="quarter" idx="14"/>
          </p:nvPr>
        </p:nvSpPr>
        <p:spPr/>
        <p:txBody>
          <a:bodyPr/>
          <a:lstStyle/>
          <a:p>
            <a:r>
              <a:rPr lang="en-US" dirty="0">
                <a:solidFill>
                  <a:srgbClr val="1C7DDB"/>
                </a:solidFill>
              </a:rPr>
              <a:t>Low Intensity Issue</a:t>
            </a:r>
          </a:p>
          <a:p>
            <a:endParaRPr lang="en-US" dirty="0"/>
          </a:p>
        </p:txBody>
      </p:sp>
      <p:pic>
        <p:nvPicPr>
          <p:cNvPr id="10" name="Picture 9">
            <a:extLst>
              <a:ext uri="{FF2B5EF4-FFF2-40B4-BE49-F238E27FC236}">
                <a16:creationId xmlns:a16="http://schemas.microsoft.com/office/drawing/2014/main" id="{8EAFF0A2-7590-42E0-9BBD-2A5E7364E975}"/>
              </a:ext>
            </a:extLst>
          </p:cNvPr>
          <p:cNvPicPr>
            <a:picLocks noChangeAspect="1"/>
          </p:cNvPicPr>
          <p:nvPr/>
        </p:nvPicPr>
        <p:blipFill>
          <a:blip r:embed="rId3"/>
          <a:stretch>
            <a:fillRect/>
          </a:stretch>
        </p:blipFill>
        <p:spPr>
          <a:xfrm>
            <a:off x="357069" y="910802"/>
            <a:ext cx="7894131" cy="3621476"/>
          </a:xfrm>
          <a:prstGeom prst="rect">
            <a:avLst/>
          </a:prstGeom>
        </p:spPr>
      </p:pic>
      <p:sp>
        <p:nvSpPr>
          <p:cNvPr id="7" name="Oval 6">
            <a:extLst>
              <a:ext uri="{FF2B5EF4-FFF2-40B4-BE49-F238E27FC236}">
                <a16:creationId xmlns:a16="http://schemas.microsoft.com/office/drawing/2014/main" id="{5B109CBD-754E-4796-837D-27F4A94AEBAF}"/>
              </a:ext>
            </a:extLst>
          </p:cNvPr>
          <p:cNvSpPr/>
          <p:nvPr/>
        </p:nvSpPr>
        <p:spPr>
          <a:xfrm>
            <a:off x="1427746" y="2895387"/>
            <a:ext cx="1347537" cy="1248552"/>
          </a:xfrm>
          <a:prstGeom prst="ellipse">
            <a:avLst/>
          </a:prstGeom>
          <a:noFill/>
          <a:ln w="38100" cap="sq">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spTree>
    <p:extLst>
      <p:ext uri="{BB962C8B-B14F-4D97-AF65-F5344CB8AC3E}">
        <p14:creationId xmlns:p14="http://schemas.microsoft.com/office/powerpoint/2010/main" val="1644572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CA07230-79DA-4DA1-9F83-C5FC46BB4540}"/>
              </a:ext>
            </a:extLst>
          </p:cNvPr>
          <p:cNvSpPr>
            <a:spLocks noGrp="1"/>
          </p:cNvSpPr>
          <p:nvPr>
            <p:ph type="dt" sz="half" idx="2"/>
          </p:nvPr>
        </p:nvSpPr>
        <p:spPr/>
        <p:txBody>
          <a:bodyPr/>
          <a:lstStyle/>
          <a:p>
            <a:r>
              <a:rPr lang="en-US" noProof="0"/>
              <a:t>&lt;Date&gt;</a:t>
            </a:r>
          </a:p>
        </p:txBody>
      </p:sp>
      <p:sp>
        <p:nvSpPr>
          <p:cNvPr id="4" name="Slide Number Placeholder 3">
            <a:extLst>
              <a:ext uri="{FF2B5EF4-FFF2-40B4-BE49-F238E27FC236}">
                <a16:creationId xmlns:a16="http://schemas.microsoft.com/office/drawing/2014/main" id="{9CEA71E8-C292-4808-9BC8-0676AEF67246}"/>
              </a:ext>
            </a:extLst>
          </p:cNvPr>
          <p:cNvSpPr>
            <a:spLocks noGrp="1"/>
          </p:cNvSpPr>
          <p:nvPr>
            <p:ph type="sldNum" sz="quarter" idx="4"/>
          </p:nvPr>
        </p:nvSpPr>
        <p:spPr/>
        <p:txBody>
          <a:bodyPr/>
          <a:lstStyle/>
          <a:p>
            <a:r>
              <a:rPr lang="en-US" noProof="0"/>
              <a:t>Slide </a:t>
            </a:r>
            <a:fld id="{1D9B13CD-33A0-446D-8703-F89F9F109F54}" type="slidenum">
              <a:rPr lang="en-US" noProof="0" smtClean="0"/>
              <a:pPr/>
              <a:t>63</a:t>
            </a:fld>
            <a:endParaRPr lang="en-US" noProof="0"/>
          </a:p>
        </p:txBody>
      </p:sp>
      <p:sp>
        <p:nvSpPr>
          <p:cNvPr id="5" name="Title 4">
            <a:extLst>
              <a:ext uri="{FF2B5EF4-FFF2-40B4-BE49-F238E27FC236}">
                <a16:creationId xmlns:a16="http://schemas.microsoft.com/office/drawing/2014/main" id="{92F3A68D-074C-4759-A22C-1B30AC7C39DD}"/>
              </a:ext>
            </a:extLst>
          </p:cNvPr>
          <p:cNvSpPr>
            <a:spLocks noGrp="1"/>
          </p:cNvSpPr>
          <p:nvPr>
            <p:ph type="title"/>
          </p:nvPr>
        </p:nvSpPr>
        <p:spPr/>
        <p:txBody>
          <a:bodyPr/>
          <a:lstStyle/>
          <a:p>
            <a:r>
              <a:rPr lang="en-US" dirty="0"/>
              <a:t>Case Study - 1</a:t>
            </a:r>
          </a:p>
        </p:txBody>
      </p:sp>
      <p:sp>
        <p:nvSpPr>
          <p:cNvPr id="6" name="Text Placeholder 5">
            <a:extLst>
              <a:ext uri="{FF2B5EF4-FFF2-40B4-BE49-F238E27FC236}">
                <a16:creationId xmlns:a16="http://schemas.microsoft.com/office/drawing/2014/main" id="{9F547E76-174B-4221-A4A8-8CFA5C14BBF2}"/>
              </a:ext>
            </a:extLst>
          </p:cNvPr>
          <p:cNvSpPr>
            <a:spLocks noGrp="1"/>
          </p:cNvSpPr>
          <p:nvPr>
            <p:ph type="body" sz="quarter" idx="14"/>
          </p:nvPr>
        </p:nvSpPr>
        <p:spPr/>
        <p:txBody>
          <a:bodyPr/>
          <a:lstStyle/>
          <a:p>
            <a:r>
              <a:rPr lang="en-US" dirty="0">
                <a:solidFill>
                  <a:srgbClr val="1C7DDB"/>
                </a:solidFill>
              </a:rPr>
              <a:t>Low Intensity Issue</a:t>
            </a:r>
          </a:p>
        </p:txBody>
      </p:sp>
      <p:sp>
        <p:nvSpPr>
          <p:cNvPr id="7" name="TextBox 6">
            <a:extLst>
              <a:ext uri="{FF2B5EF4-FFF2-40B4-BE49-F238E27FC236}">
                <a16:creationId xmlns:a16="http://schemas.microsoft.com/office/drawing/2014/main" id="{5D186DB1-67C8-4B55-8CD1-428FC4311F3B}"/>
              </a:ext>
            </a:extLst>
          </p:cNvPr>
          <p:cNvSpPr txBox="1"/>
          <p:nvPr/>
        </p:nvSpPr>
        <p:spPr>
          <a:xfrm>
            <a:off x="607422" y="983565"/>
            <a:ext cx="2272938" cy="276999"/>
          </a:xfrm>
          <a:prstGeom prst="rect">
            <a:avLst/>
          </a:prstGeom>
          <a:noFill/>
        </p:spPr>
        <p:txBody>
          <a:bodyPr wrap="square" lIns="0" tIns="0" rIns="0" bIns="0" rtlCol="0">
            <a:spAutoFit/>
          </a:bodyPr>
          <a:lstStyle/>
          <a:p>
            <a:pPr>
              <a:spcAft>
                <a:spcPts val="900"/>
              </a:spcAft>
            </a:pPr>
            <a:r>
              <a:rPr lang="en-US" sz="1800" dirty="0">
                <a:solidFill>
                  <a:schemeClr val="tx2"/>
                </a:solidFill>
                <a:latin typeface="+mn-lt"/>
              </a:rPr>
              <a:t>Problem</a:t>
            </a:r>
          </a:p>
        </p:txBody>
      </p:sp>
      <p:sp>
        <p:nvSpPr>
          <p:cNvPr id="8" name="TextBox 7">
            <a:extLst>
              <a:ext uri="{FF2B5EF4-FFF2-40B4-BE49-F238E27FC236}">
                <a16:creationId xmlns:a16="http://schemas.microsoft.com/office/drawing/2014/main" id="{DF76B53B-F38E-4D0A-8852-280BA5773F26}"/>
              </a:ext>
            </a:extLst>
          </p:cNvPr>
          <p:cNvSpPr txBox="1"/>
          <p:nvPr/>
        </p:nvSpPr>
        <p:spPr>
          <a:xfrm>
            <a:off x="3212460" y="591149"/>
            <a:ext cx="2719079" cy="669414"/>
          </a:xfrm>
          <a:prstGeom prst="rect">
            <a:avLst/>
          </a:prstGeom>
          <a:noFill/>
        </p:spPr>
        <p:txBody>
          <a:bodyPr wrap="square" lIns="0" tIns="0" rIns="0" bIns="0" rtlCol="0">
            <a:spAutoFit/>
          </a:bodyPr>
          <a:lstStyle/>
          <a:p>
            <a:pPr algn="ctr">
              <a:spcAft>
                <a:spcPts val="900"/>
              </a:spcAft>
            </a:pPr>
            <a:r>
              <a:rPr lang="en-US" dirty="0">
                <a:solidFill>
                  <a:schemeClr val="tx2"/>
                </a:solidFill>
                <a:latin typeface="+mn-lt"/>
              </a:rPr>
              <a:t>Cause </a:t>
            </a:r>
          </a:p>
          <a:p>
            <a:pPr algn="ctr">
              <a:spcAft>
                <a:spcPts val="900"/>
              </a:spcAft>
            </a:pPr>
            <a:r>
              <a:rPr lang="en-US" dirty="0">
                <a:solidFill>
                  <a:schemeClr val="tx2"/>
                </a:solidFill>
                <a:latin typeface="+mn-lt"/>
              </a:rPr>
              <a:t>(found by troubleshooting)</a:t>
            </a:r>
            <a:endParaRPr lang="en-US" sz="1800" dirty="0">
              <a:solidFill>
                <a:schemeClr val="tx2"/>
              </a:solidFill>
              <a:latin typeface="+mn-lt"/>
            </a:endParaRPr>
          </a:p>
        </p:txBody>
      </p:sp>
      <p:sp>
        <p:nvSpPr>
          <p:cNvPr id="9" name="TextBox 8">
            <a:extLst>
              <a:ext uri="{FF2B5EF4-FFF2-40B4-BE49-F238E27FC236}">
                <a16:creationId xmlns:a16="http://schemas.microsoft.com/office/drawing/2014/main" id="{15428D59-C3FE-46A9-B199-67FFB0BB55F0}"/>
              </a:ext>
            </a:extLst>
          </p:cNvPr>
          <p:cNvSpPr txBox="1"/>
          <p:nvPr/>
        </p:nvSpPr>
        <p:spPr>
          <a:xfrm>
            <a:off x="7341326" y="983564"/>
            <a:ext cx="1802674" cy="276999"/>
          </a:xfrm>
          <a:prstGeom prst="rect">
            <a:avLst/>
          </a:prstGeom>
          <a:noFill/>
        </p:spPr>
        <p:txBody>
          <a:bodyPr wrap="square" lIns="0" tIns="0" rIns="0" bIns="0" rtlCol="0">
            <a:spAutoFit/>
          </a:bodyPr>
          <a:lstStyle/>
          <a:p>
            <a:pPr>
              <a:spcAft>
                <a:spcPts val="900"/>
              </a:spcAft>
            </a:pPr>
            <a:r>
              <a:rPr lang="en-US" dirty="0">
                <a:solidFill>
                  <a:schemeClr val="tx2"/>
                </a:solidFill>
                <a:latin typeface="+mn-lt"/>
              </a:rPr>
              <a:t>Containment</a:t>
            </a:r>
            <a:endParaRPr lang="en-US" sz="1800" dirty="0">
              <a:solidFill>
                <a:schemeClr val="tx2"/>
              </a:solidFill>
              <a:latin typeface="+mn-lt"/>
            </a:endParaRPr>
          </a:p>
        </p:txBody>
      </p:sp>
      <p:pic>
        <p:nvPicPr>
          <p:cNvPr id="10" name="Picture 9">
            <a:extLst>
              <a:ext uri="{FF2B5EF4-FFF2-40B4-BE49-F238E27FC236}">
                <a16:creationId xmlns:a16="http://schemas.microsoft.com/office/drawing/2014/main" id="{A88AF10C-3B1B-4B69-92C5-F5F823F2573F}"/>
              </a:ext>
            </a:extLst>
          </p:cNvPr>
          <p:cNvPicPr>
            <a:picLocks noChangeAspect="1"/>
          </p:cNvPicPr>
          <p:nvPr/>
        </p:nvPicPr>
        <p:blipFill>
          <a:blip r:embed="rId3"/>
          <a:stretch>
            <a:fillRect/>
          </a:stretch>
        </p:blipFill>
        <p:spPr>
          <a:xfrm>
            <a:off x="45720" y="2571750"/>
            <a:ext cx="2240645" cy="1027908"/>
          </a:xfrm>
          <a:prstGeom prst="rect">
            <a:avLst/>
          </a:prstGeom>
        </p:spPr>
      </p:pic>
      <p:pic>
        <p:nvPicPr>
          <p:cNvPr id="2" name="Picture 1">
            <a:extLst>
              <a:ext uri="{FF2B5EF4-FFF2-40B4-BE49-F238E27FC236}">
                <a16:creationId xmlns:a16="http://schemas.microsoft.com/office/drawing/2014/main" id="{C32F9BF6-359D-4BC5-8F3B-B08A0B4BA508}"/>
              </a:ext>
            </a:extLst>
          </p:cNvPr>
          <p:cNvPicPr>
            <a:picLocks noChangeAspect="1"/>
          </p:cNvPicPr>
          <p:nvPr/>
        </p:nvPicPr>
        <p:blipFill>
          <a:blip r:embed="rId4"/>
          <a:stretch>
            <a:fillRect/>
          </a:stretch>
        </p:blipFill>
        <p:spPr>
          <a:xfrm>
            <a:off x="3280499" y="1260563"/>
            <a:ext cx="2651040" cy="1874528"/>
          </a:xfrm>
          <a:prstGeom prst="rect">
            <a:avLst/>
          </a:prstGeom>
        </p:spPr>
      </p:pic>
      <p:sp>
        <p:nvSpPr>
          <p:cNvPr id="11" name="Oval 10">
            <a:extLst>
              <a:ext uri="{FF2B5EF4-FFF2-40B4-BE49-F238E27FC236}">
                <a16:creationId xmlns:a16="http://schemas.microsoft.com/office/drawing/2014/main" id="{986BF163-77FC-4D9B-A60A-658C263B6F3F}"/>
              </a:ext>
            </a:extLst>
          </p:cNvPr>
          <p:cNvSpPr/>
          <p:nvPr/>
        </p:nvSpPr>
        <p:spPr>
          <a:xfrm>
            <a:off x="5362647" y="2440004"/>
            <a:ext cx="323134" cy="371948"/>
          </a:xfrm>
          <a:prstGeom prst="ellipse">
            <a:avLst/>
          </a:prstGeom>
          <a:noFill/>
          <a:ln w="19050"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cxnSp>
        <p:nvCxnSpPr>
          <p:cNvPr id="13" name="Straight Arrow Connector 12">
            <a:extLst>
              <a:ext uri="{FF2B5EF4-FFF2-40B4-BE49-F238E27FC236}">
                <a16:creationId xmlns:a16="http://schemas.microsoft.com/office/drawing/2014/main" id="{5DEAF3B2-47A9-4480-8E9C-2A63E3509308}"/>
              </a:ext>
            </a:extLst>
          </p:cNvPr>
          <p:cNvCxnSpPr>
            <a:cxnSpLocks/>
            <a:stCxn id="11" idx="1"/>
          </p:cNvCxnSpPr>
          <p:nvPr/>
        </p:nvCxnSpPr>
        <p:spPr>
          <a:xfrm flipH="1" flipV="1">
            <a:off x="5135765" y="2110683"/>
            <a:ext cx="274204" cy="3837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80A9BBE-73AC-4948-AF2B-A16987615DD6}"/>
              </a:ext>
            </a:extLst>
          </p:cNvPr>
          <p:cNvSpPr txBox="1"/>
          <p:nvPr/>
        </p:nvSpPr>
        <p:spPr>
          <a:xfrm>
            <a:off x="3478488" y="1618641"/>
            <a:ext cx="2255062" cy="669414"/>
          </a:xfrm>
          <a:prstGeom prst="rect">
            <a:avLst/>
          </a:prstGeom>
          <a:noFill/>
        </p:spPr>
        <p:txBody>
          <a:bodyPr wrap="square" lIns="0" tIns="0" rIns="0" bIns="0" rtlCol="0">
            <a:spAutoFit/>
          </a:bodyPr>
          <a:lstStyle/>
          <a:p>
            <a:pPr algn="ctr">
              <a:spcAft>
                <a:spcPts val="900"/>
              </a:spcAft>
            </a:pPr>
            <a:r>
              <a:rPr lang="en-US" dirty="0">
                <a:solidFill>
                  <a:srgbClr val="081765"/>
                </a:solidFill>
              </a:rPr>
              <a:t>Lamp On Detect Voltage</a:t>
            </a:r>
          </a:p>
          <a:p>
            <a:pPr algn="ctr">
              <a:spcAft>
                <a:spcPts val="900"/>
              </a:spcAft>
            </a:pPr>
            <a:r>
              <a:rPr lang="en-US" dirty="0">
                <a:solidFill>
                  <a:srgbClr val="081765"/>
                </a:solidFill>
                <a:latin typeface="+mn-lt"/>
              </a:rPr>
              <a:t>3V</a:t>
            </a:r>
            <a:endParaRPr lang="en-US" sz="1800" dirty="0">
              <a:solidFill>
                <a:srgbClr val="081765"/>
              </a:solidFill>
              <a:latin typeface="+mn-lt"/>
            </a:endParaRPr>
          </a:p>
        </p:txBody>
      </p:sp>
      <p:sp>
        <p:nvSpPr>
          <p:cNvPr id="17" name="TextBox 16">
            <a:extLst>
              <a:ext uri="{FF2B5EF4-FFF2-40B4-BE49-F238E27FC236}">
                <a16:creationId xmlns:a16="http://schemas.microsoft.com/office/drawing/2014/main" id="{522FD5F2-54E5-4273-9D60-1EA36902A13B}"/>
              </a:ext>
            </a:extLst>
          </p:cNvPr>
          <p:cNvSpPr txBox="1"/>
          <p:nvPr/>
        </p:nvSpPr>
        <p:spPr>
          <a:xfrm>
            <a:off x="7285861" y="1920828"/>
            <a:ext cx="1725672" cy="276999"/>
          </a:xfrm>
          <a:prstGeom prst="rect">
            <a:avLst/>
          </a:prstGeom>
          <a:noFill/>
        </p:spPr>
        <p:txBody>
          <a:bodyPr wrap="square" lIns="0" tIns="0" rIns="0" bIns="0" rtlCol="0">
            <a:spAutoFit/>
          </a:bodyPr>
          <a:lstStyle/>
          <a:p>
            <a:pPr>
              <a:spcAft>
                <a:spcPts val="900"/>
              </a:spcAft>
            </a:pPr>
            <a:r>
              <a:rPr lang="en-US" sz="1800" dirty="0">
                <a:solidFill>
                  <a:srgbClr val="081765"/>
                </a:solidFill>
                <a:latin typeface="+mn-lt"/>
              </a:rPr>
              <a:t>Swap QCM</a:t>
            </a:r>
          </a:p>
        </p:txBody>
      </p:sp>
      <p:sp>
        <p:nvSpPr>
          <p:cNvPr id="18" name="TextBox 17">
            <a:extLst>
              <a:ext uri="{FF2B5EF4-FFF2-40B4-BE49-F238E27FC236}">
                <a16:creationId xmlns:a16="http://schemas.microsoft.com/office/drawing/2014/main" id="{7BE13AC4-B780-4C5D-9A03-4C3105F47B2D}"/>
              </a:ext>
            </a:extLst>
          </p:cNvPr>
          <p:cNvSpPr txBox="1"/>
          <p:nvPr/>
        </p:nvSpPr>
        <p:spPr>
          <a:xfrm>
            <a:off x="7285861" y="3939482"/>
            <a:ext cx="1182533" cy="276999"/>
          </a:xfrm>
          <a:prstGeom prst="rect">
            <a:avLst/>
          </a:prstGeom>
          <a:noFill/>
        </p:spPr>
        <p:txBody>
          <a:bodyPr wrap="square" lIns="0" tIns="0" rIns="0" bIns="0" rtlCol="0">
            <a:spAutoFit/>
          </a:bodyPr>
          <a:lstStyle/>
          <a:p>
            <a:pPr>
              <a:spcAft>
                <a:spcPts val="900"/>
              </a:spcAft>
            </a:pPr>
            <a:r>
              <a:rPr lang="en-US" sz="1800" dirty="0">
                <a:solidFill>
                  <a:srgbClr val="081765"/>
                </a:solidFill>
                <a:latin typeface="+mn-lt"/>
              </a:rPr>
              <a:t>Swap CLM</a:t>
            </a:r>
          </a:p>
        </p:txBody>
      </p:sp>
      <p:cxnSp>
        <p:nvCxnSpPr>
          <p:cNvPr id="21" name="Straight Arrow Connector 20">
            <a:extLst>
              <a:ext uri="{FF2B5EF4-FFF2-40B4-BE49-F238E27FC236}">
                <a16:creationId xmlns:a16="http://schemas.microsoft.com/office/drawing/2014/main" id="{8241EE8C-C47C-454C-AECE-94EBC5EAC50E}"/>
              </a:ext>
            </a:extLst>
          </p:cNvPr>
          <p:cNvCxnSpPr>
            <a:stCxn id="10" idx="3"/>
          </p:cNvCxnSpPr>
          <p:nvPr/>
        </p:nvCxnSpPr>
        <p:spPr>
          <a:xfrm flipV="1">
            <a:off x="2286365" y="2197827"/>
            <a:ext cx="926095" cy="88787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EDBD77D-A69A-460C-805E-DA238B8A9480}"/>
              </a:ext>
            </a:extLst>
          </p:cNvPr>
          <p:cNvCxnSpPr>
            <a:cxnSpLocks/>
            <a:stCxn id="10" idx="3"/>
          </p:cNvCxnSpPr>
          <p:nvPr/>
        </p:nvCxnSpPr>
        <p:spPr>
          <a:xfrm>
            <a:off x="2286365" y="3085704"/>
            <a:ext cx="994134" cy="1074231"/>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F24AFC2-694D-4DB8-A476-2FA97413A512}"/>
              </a:ext>
            </a:extLst>
          </p:cNvPr>
          <p:cNvCxnSpPr>
            <a:cxnSpLocks/>
          </p:cNvCxnSpPr>
          <p:nvPr/>
        </p:nvCxnSpPr>
        <p:spPr>
          <a:xfrm>
            <a:off x="6093428" y="2110683"/>
            <a:ext cx="1065018"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5EFB5A8-6130-4B64-98FC-B7F7F983B449}"/>
              </a:ext>
            </a:extLst>
          </p:cNvPr>
          <p:cNvCxnSpPr>
            <a:cxnSpLocks/>
          </p:cNvCxnSpPr>
          <p:nvPr/>
        </p:nvCxnSpPr>
        <p:spPr>
          <a:xfrm>
            <a:off x="6093428" y="4077981"/>
            <a:ext cx="1065018"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EBBC15F4-2922-4C5E-9737-659775A4197A}"/>
              </a:ext>
            </a:extLst>
          </p:cNvPr>
          <p:cNvPicPr>
            <a:picLocks noChangeAspect="1"/>
          </p:cNvPicPr>
          <p:nvPr/>
        </p:nvPicPr>
        <p:blipFill rotWithShape="1">
          <a:blip r:embed="rId5"/>
          <a:srcRect t="12909" b="13374"/>
          <a:stretch/>
        </p:blipFill>
        <p:spPr>
          <a:xfrm>
            <a:off x="3280499" y="3450347"/>
            <a:ext cx="2715479" cy="1419176"/>
          </a:xfrm>
          <a:prstGeom prst="rect">
            <a:avLst/>
          </a:prstGeom>
        </p:spPr>
      </p:pic>
      <p:sp>
        <p:nvSpPr>
          <p:cNvPr id="12" name="TextBox 11">
            <a:extLst>
              <a:ext uri="{FF2B5EF4-FFF2-40B4-BE49-F238E27FC236}">
                <a16:creationId xmlns:a16="http://schemas.microsoft.com/office/drawing/2014/main" id="{D259E3E6-0D0D-4A73-9604-88D667839116}"/>
              </a:ext>
            </a:extLst>
          </p:cNvPr>
          <p:cNvSpPr txBox="1"/>
          <p:nvPr/>
        </p:nvSpPr>
        <p:spPr>
          <a:xfrm>
            <a:off x="3407914" y="3399155"/>
            <a:ext cx="2348734" cy="276999"/>
          </a:xfrm>
          <a:prstGeom prst="rect">
            <a:avLst/>
          </a:prstGeom>
          <a:noFill/>
        </p:spPr>
        <p:txBody>
          <a:bodyPr wrap="square" lIns="0" tIns="0" rIns="0" bIns="0" rtlCol="0">
            <a:spAutoFit/>
          </a:bodyPr>
          <a:lstStyle/>
          <a:p>
            <a:pPr>
              <a:spcAft>
                <a:spcPts val="900"/>
              </a:spcAft>
            </a:pPr>
            <a:r>
              <a:rPr lang="en-US" sz="1800" dirty="0">
                <a:solidFill>
                  <a:srgbClr val="081765"/>
                </a:solidFill>
                <a:latin typeface="+mn-lt"/>
              </a:rPr>
              <a:t>Check IT with task 609</a:t>
            </a:r>
          </a:p>
        </p:txBody>
      </p:sp>
    </p:spTree>
    <p:extLst>
      <p:ext uri="{BB962C8B-B14F-4D97-AF65-F5344CB8AC3E}">
        <p14:creationId xmlns:p14="http://schemas.microsoft.com/office/powerpoint/2010/main" val="35536708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B7042B5-3AD1-46CA-ADA1-C3EE69A3E3FE}"/>
              </a:ext>
            </a:extLst>
          </p:cNvPr>
          <p:cNvSpPr>
            <a:spLocks noGrp="1"/>
          </p:cNvSpPr>
          <p:nvPr>
            <p:ph type="dt" sz="half" idx="2"/>
          </p:nvPr>
        </p:nvSpPr>
        <p:spPr/>
        <p:txBody>
          <a:bodyPr/>
          <a:lstStyle/>
          <a:p>
            <a:r>
              <a:rPr lang="en-US" noProof="0"/>
              <a:t>&lt;Date&gt;</a:t>
            </a:r>
          </a:p>
        </p:txBody>
      </p:sp>
      <p:sp>
        <p:nvSpPr>
          <p:cNvPr id="4" name="Slide Number Placeholder 3">
            <a:extLst>
              <a:ext uri="{FF2B5EF4-FFF2-40B4-BE49-F238E27FC236}">
                <a16:creationId xmlns:a16="http://schemas.microsoft.com/office/drawing/2014/main" id="{89994720-F3E0-4F92-A1E6-2943AA722212}"/>
              </a:ext>
            </a:extLst>
          </p:cNvPr>
          <p:cNvSpPr>
            <a:spLocks noGrp="1"/>
          </p:cNvSpPr>
          <p:nvPr>
            <p:ph type="sldNum" sz="quarter" idx="4"/>
          </p:nvPr>
        </p:nvSpPr>
        <p:spPr/>
        <p:txBody>
          <a:bodyPr/>
          <a:lstStyle/>
          <a:p>
            <a:r>
              <a:rPr lang="en-US" noProof="0"/>
              <a:t>Slide </a:t>
            </a:r>
            <a:fld id="{1D9B13CD-33A0-446D-8703-F89F9F109F54}" type="slidenum">
              <a:rPr lang="en-US" noProof="0" smtClean="0"/>
              <a:pPr/>
              <a:t>64</a:t>
            </a:fld>
            <a:endParaRPr lang="en-US" noProof="0"/>
          </a:p>
        </p:txBody>
      </p:sp>
      <p:sp>
        <p:nvSpPr>
          <p:cNvPr id="5" name="Title 4">
            <a:extLst>
              <a:ext uri="{FF2B5EF4-FFF2-40B4-BE49-F238E27FC236}">
                <a16:creationId xmlns:a16="http://schemas.microsoft.com/office/drawing/2014/main" id="{0223204D-7EF9-4D7A-984C-E53F7FE0B475}"/>
              </a:ext>
            </a:extLst>
          </p:cNvPr>
          <p:cNvSpPr>
            <a:spLocks noGrp="1"/>
          </p:cNvSpPr>
          <p:nvPr>
            <p:ph type="title"/>
          </p:nvPr>
        </p:nvSpPr>
        <p:spPr/>
        <p:txBody>
          <a:bodyPr/>
          <a:lstStyle/>
          <a:p>
            <a:r>
              <a:rPr lang="en-US" dirty="0"/>
              <a:t>Case Study - 2</a:t>
            </a:r>
          </a:p>
        </p:txBody>
      </p:sp>
      <p:sp>
        <p:nvSpPr>
          <p:cNvPr id="6" name="Text Placeholder 5">
            <a:extLst>
              <a:ext uri="{FF2B5EF4-FFF2-40B4-BE49-F238E27FC236}">
                <a16:creationId xmlns:a16="http://schemas.microsoft.com/office/drawing/2014/main" id="{1891C8B2-0DFC-4C8D-8D60-B311CD21D90A}"/>
              </a:ext>
            </a:extLst>
          </p:cNvPr>
          <p:cNvSpPr>
            <a:spLocks noGrp="1"/>
          </p:cNvSpPr>
          <p:nvPr>
            <p:ph type="body" sz="quarter" idx="14"/>
          </p:nvPr>
        </p:nvSpPr>
        <p:spPr/>
        <p:txBody>
          <a:bodyPr/>
          <a:lstStyle/>
          <a:p>
            <a:pPr>
              <a:spcAft>
                <a:spcPts val="900"/>
              </a:spcAft>
            </a:pPr>
            <a:r>
              <a:rPr lang="en-US" dirty="0">
                <a:solidFill>
                  <a:schemeClr val="tx2"/>
                </a:solidFill>
              </a:rPr>
              <a:t>Double Peak Issue</a:t>
            </a:r>
          </a:p>
          <a:p>
            <a:endParaRPr lang="en-US" dirty="0"/>
          </a:p>
        </p:txBody>
      </p:sp>
      <p:sp>
        <p:nvSpPr>
          <p:cNvPr id="2" name="TextBox 1">
            <a:extLst>
              <a:ext uri="{FF2B5EF4-FFF2-40B4-BE49-F238E27FC236}">
                <a16:creationId xmlns:a16="http://schemas.microsoft.com/office/drawing/2014/main" id="{C0DCDC6B-912E-46C4-9050-0B3BCB6BBFBD}"/>
              </a:ext>
            </a:extLst>
          </p:cNvPr>
          <p:cNvSpPr txBox="1"/>
          <p:nvPr/>
        </p:nvSpPr>
        <p:spPr>
          <a:xfrm>
            <a:off x="465513" y="1363810"/>
            <a:ext cx="7223760" cy="830997"/>
          </a:xfrm>
          <a:prstGeom prst="rect">
            <a:avLst/>
          </a:prstGeom>
          <a:noFill/>
        </p:spPr>
        <p:txBody>
          <a:bodyPr wrap="square" lIns="0" tIns="0" rIns="0" bIns="0" rtlCol="0">
            <a:spAutoFit/>
          </a:bodyPr>
          <a:lstStyle/>
          <a:p>
            <a:pPr marL="285750" indent="-285750">
              <a:spcAft>
                <a:spcPts val="900"/>
              </a:spcAft>
              <a:buFont typeface="Arial" panose="020B0604020202020204" pitchFamily="34" charset="0"/>
              <a:buChar char="•"/>
            </a:pPr>
            <a:r>
              <a:rPr lang="en-US" dirty="0">
                <a:solidFill>
                  <a:schemeClr val="tx2"/>
                </a:solidFill>
                <a:latin typeface="+mn-lt"/>
              </a:rPr>
              <a:t>Task 625 (Pixel to WL Calibration Performance Task) throws an error about some WLs that are not possible to be produced due to double peaks</a:t>
            </a:r>
            <a:endParaRPr lang="en-US" sz="1800" dirty="0">
              <a:solidFill>
                <a:schemeClr val="tx2"/>
              </a:solidFill>
              <a:latin typeface="+mn-lt"/>
            </a:endParaRPr>
          </a:p>
        </p:txBody>
      </p:sp>
    </p:spTree>
    <p:extLst>
      <p:ext uri="{BB962C8B-B14F-4D97-AF65-F5344CB8AC3E}">
        <p14:creationId xmlns:p14="http://schemas.microsoft.com/office/powerpoint/2010/main" val="34392472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B7042B5-3AD1-46CA-ADA1-C3EE69A3E3FE}"/>
              </a:ext>
            </a:extLst>
          </p:cNvPr>
          <p:cNvSpPr>
            <a:spLocks noGrp="1"/>
          </p:cNvSpPr>
          <p:nvPr>
            <p:ph type="dt" sz="half" idx="2"/>
          </p:nvPr>
        </p:nvSpPr>
        <p:spPr/>
        <p:txBody>
          <a:bodyPr/>
          <a:lstStyle/>
          <a:p>
            <a:r>
              <a:rPr lang="en-US" noProof="0"/>
              <a:t>&lt;Date&gt;</a:t>
            </a:r>
          </a:p>
        </p:txBody>
      </p:sp>
      <p:sp>
        <p:nvSpPr>
          <p:cNvPr id="4" name="Slide Number Placeholder 3">
            <a:extLst>
              <a:ext uri="{FF2B5EF4-FFF2-40B4-BE49-F238E27FC236}">
                <a16:creationId xmlns:a16="http://schemas.microsoft.com/office/drawing/2014/main" id="{89994720-F3E0-4F92-A1E6-2943AA722212}"/>
              </a:ext>
            </a:extLst>
          </p:cNvPr>
          <p:cNvSpPr>
            <a:spLocks noGrp="1"/>
          </p:cNvSpPr>
          <p:nvPr>
            <p:ph type="sldNum" sz="quarter" idx="4"/>
          </p:nvPr>
        </p:nvSpPr>
        <p:spPr/>
        <p:txBody>
          <a:bodyPr/>
          <a:lstStyle/>
          <a:p>
            <a:r>
              <a:rPr lang="en-US" noProof="0"/>
              <a:t>Slide </a:t>
            </a:r>
            <a:fld id="{1D9B13CD-33A0-446D-8703-F89F9F109F54}" type="slidenum">
              <a:rPr lang="en-US" noProof="0" smtClean="0"/>
              <a:pPr/>
              <a:t>65</a:t>
            </a:fld>
            <a:endParaRPr lang="en-US" noProof="0"/>
          </a:p>
        </p:txBody>
      </p:sp>
      <p:sp>
        <p:nvSpPr>
          <p:cNvPr id="5" name="Title 4">
            <a:extLst>
              <a:ext uri="{FF2B5EF4-FFF2-40B4-BE49-F238E27FC236}">
                <a16:creationId xmlns:a16="http://schemas.microsoft.com/office/drawing/2014/main" id="{0223204D-7EF9-4D7A-984C-E53F7FE0B475}"/>
              </a:ext>
            </a:extLst>
          </p:cNvPr>
          <p:cNvSpPr>
            <a:spLocks noGrp="1"/>
          </p:cNvSpPr>
          <p:nvPr>
            <p:ph type="title"/>
          </p:nvPr>
        </p:nvSpPr>
        <p:spPr/>
        <p:txBody>
          <a:bodyPr/>
          <a:lstStyle/>
          <a:p>
            <a:r>
              <a:rPr lang="en-US" dirty="0"/>
              <a:t>Case Study - 2</a:t>
            </a:r>
          </a:p>
        </p:txBody>
      </p:sp>
      <p:sp>
        <p:nvSpPr>
          <p:cNvPr id="6" name="Text Placeholder 5">
            <a:extLst>
              <a:ext uri="{FF2B5EF4-FFF2-40B4-BE49-F238E27FC236}">
                <a16:creationId xmlns:a16="http://schemas.microsoft.com/office/drawing/2014/main" id="{1891C8B2-0DFC-4C8D-8D60-B311CD21D90A}"/>
              </a:ext>
            </a:extLst>
          </p:cNvPr>
          <p:cNvSpPr>
            <a:spLocks noGrp="1"/>
          </p:cNvSpPr>
          <p:nvPr>
            <p:ph type="body" sz="quarter" idx="14"/>
          </p:nvPr>
        </p:nvSpPr>
        <p:spPr/>
        <p:txBody>
          <a:bodyPr/>
          <a:lstStyle/>
          <a:p>
            <a:pPr>
              <a:spcAft>
                <a:spcPts val="900"/>
              </a:spcAft>
            </a:pPr>
            <a:r>
              <a:rPr lang="en-US" dirty="0">
                <a:solidFill>
                  <a:schemeClr val="tx2"/>
                </a:solidFill>
              </a:rPr>
              <a:t>Double Peak Issue</a:t>
            </a:r>
          </a:p>
          <a:p>
            <a:endParaRPr lang="en-US" dirty="0"/>
          </a:p>
        </p:txBody>
      </p:sp>
      <p:sp>
        <p:nvSpPr>
          <p:cNvPr id="2" name="TextBox 1">
            <a:extLst>
              <a:ext uri="{FF2B5EF4-FFF2-40B4-BE49-F238E27FC236}">
                <a16:creationId xmlns:a16="http://schemas.microsoft.com/office/drawing/2014/main" id="{C0DCDC6B-912E-46C4-9050-0B3BCB6BBFBD}"/>
              </a:ext>
            </a:extLst>
          </p:cNvPr>
          <p:cNvSpPr txBox="1"/>
          <p:nvPr/>
        </p:nvSpPr>
        <p:spPr>
          <a:xfrm>
            <a:off x="465513" y="1363810"/>
            <a:ext cx="7223760" cy="830997"/>
          </a:xfrm>
          <a:prstGeom prst="rect">
            <a:avLst/>
          </a:prstGeom>
          <a:noFill/>
        </p:spPr>
        <p:txBody>
          <a:bodyPr wrap="square" lIns="0" tIns="0" rIns="0" bIns="0" rtlCol="0">
            <a:spAutoFit/>
          </a:bodyPr>
          <a:lstStyle/>
          <a:p>
            <a:pPr marL="285750" indent="-285750">
              <a:spcAft>
                <a:spcPts val="900"/>
              </a:spcAft>
              <a:buFont typeface="Arial" panose="020B0604020202020204" pitchFamily="34" charset="0"/>
              <a:buChar char="•"/>
            </a:pPr>
            <a:r>
              <a:rPr lang="en-US" dirty="0">
                <a:solidFill>
                  <a:schemeClr val="tx2"/>
                </a:solidFill>
                <a:latin typeface="+mn-lt"/>
              </a:rPr>
              <a:t>Task 625 (Pixel to WL Calibration Performance Task) throws an error about some WLs that are not possible to be produced due to double peaks</a:t>
            </a:r>
            <a:endParaRPr lang="en-US" sz="1800" dirty="0">
              <a:solidFill>
                <a:schemeClr val="tx2"/>
              </a:solidFill>
              <a:latin typeface="+mn-lt"/>
            </a:endParaRPr>
          </a:p>
        </p:txBody>
      </p:sp>
      <p:cxnSp>
        <p:nvCxnSpPr>
          <p:cNvPr id="8" name="Straight Arrow Connector 7">
            <a:extLst>
              <a:ext uri="{FF2B5EF4-FFF2-40B4-BE49-F238E27FC236}">
                <a16:creationId xmlns:a16="http://schemas.microsoft.com/office/drawing/2014/main" id="{A8EDED50-790A-4E3D-9997-9E964F2F4ADE}"/>
              </a:ext>
            </a:extLst>
          </p:cNvPr>
          <p:cNvCxnSpPr>
            <a:cxnSpLocks/>
            <a:stCxn id="2" idx="2"/>
          </p:cNvCxnSpPr>
          <p:nvPr/>
        </p:nvCxnSpPr>
        <p:spPr>
          <a:xfrm>
            <a:off x="4077393" y="2194807"/>
            <a:ext cx="0" cy="13796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BCBB24-D19A-4062-AC87-9DED90DEC4F0}"/>
              </a:ext>
            </a:extLst>
          </p:cNvPr>
          <p:cNvSpPr txBox="1"/>
          <p:nvPr/>
        </p:nvSpPr>
        <p:spPr>
          <a:xfrm>
            <a:off x="465513" y="3827149"/>
            <a:ext cx="7223760" cy="276999"/>
          </a:xfrm>
          <a:prstGeom prst="rect">
            <a:avLst/>
          </a:prstGeom>
          <a:noFill/>
        </p:spPr>
        <p:txBody>
          <a:bodyPr wrap="square" lIns="0" tIns="0" rIns="0" bIns="0" rtlCol="0">
            <a:spAutoFit/>
          </a:bodyPr>
          <a:lstStyle/>
          <a:p>
            <a:pPr marL="1657350" lvl="3" indent="-285750">
              <a:spcAft>
                <a:spcPts val="900"/>
              </a:spcAft>
              <a:buFont typeface="Arial" panose="020B0604020202020204" pitchFamily="34" charset="0"/>
              <a:buChar char="•"/>
            </a:pPr>
            <a:r>
              <a:rPr lang="en-US" dirty="0">
                <a:solidFill>
                  <a:schemeClr val="tx2"/>
                </a:solidFill>
                <a:latin typeface="+mn-lt"/>
              </a:rPr>
              <a:t>Run Task 602 with diagnostics ON</a:t>
            </a:r>
          </a:p>
        </p:txBody>
      </p:sp>
    </p:spTree>
    <p:extLst>
      <p:ext uri="{BB962C8B-B14F-4D97-AF65-F5344CB8AC3E}">
        <p14:creationId xmlns:p14="http://schemas.microsoft.com/office/powerpoint/2010/main" val="23337566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B7042B5-3AD1-46CA-ADA1-C3EE69A3E3FE}"/>
              </a:ext>
            </a:extLst>
          </p:cNvPr>
          <p:cNvSpPr>
            <a:spLocks noGrp="1"/>
          </p:cNvSpPr>
          <p:nvPr>
            <p:ph type="dt" sz="half" idx="2"/>
          </p:nvPr>
        </p:nvSpPr>
        <p:spPr/>
        <p:txBody>
          <a:bodyPr/>
          <a:lstStyle/>
          <a:p>
            <a:r>
              <a:rPr lang="en-US" noProof="0"/>
              <a:t>&lt;Date&gt;</a:t>
            </a:r>
          </a:p>
        </p:txBody>
      </p:sp>
      <p:sp>
        <p:nvSpPr>
          <p:cNvPr id="4" name="Slide Number Placeholder 3">
            <a:extLst>
              <a:ext uri="{FF2B5EF4-FFF2-40B4-BE49-F238E27FC236}">
                <a16:creationId xmlns:a16="http://schemas.microsoft.com/office/drawing/2014/main" id="{89994720-F3E0-4F92-A1E6-2943AA722212}"/>
              </a:ext>
            </a:extLst>
          </p:cNvPr>
          <p:cNvSpPr>
            <a:spLocks noGrp="1"/>
          </p:cNvSpPr>
          <p:nvPr>
            <p:ph type="sldNum" sz="quarter" idx="4"/>
          </p:nvPr>
        </p:nvSpPr>
        <p:spPr/>
        <p:txBody>
          <a:bodyPr/>
          <a:lstStyle/>
          <a:p>
            <a:r>
              <a:rPr lang="en-US" noProof="0"/>
              <a:t>Slide </a:t>
            </a:r>
            <a:fld id="{1D9B13CD-33A0-446D-8703-F89F9F109F54}" type="slidenum">
              <a:rPr lang="en-US" noProof="0" smtClean="0"/>
              <a:pPr/>
              <a:t>66</a:t>
            </a:fld>
            <a:endParaRPr lang="en-US" noProof="0"/>
          </a:p>
        </p:txBody>
      </p:sp>
      <p:sp>
        <p:nvSpPr>
          <p:cNvPr id="5" name="Title 4">
            <a:extLst>
              <a:ext uri="{FF2B5EF4-FFF2-40B4-BE49-F238E27FC236}">
                <a16:creationId xmlns:a16="http://schemas.microsoft.com/office/drawing/2014/main" id="{0223204D-7EF9-4D7A-984C-E53F7FE0B475}"/>
              </a:ext>
            </a:extLst>
          </p:cNvPr>
          <p:cNvSpPr>
            <a:spLocks noGrp="1"/>
          </p:cNvSpPr>
          <p:nvPr>
            <p:ph type="title"/>
          </p:nvPr>
        </p:nvSpPr>
        <p:spPr/>
        <p:txBody>
          <a:bodyPr/>
          <a:lstStyle/>
          <a:p>
            <a:r>
              <a:rPr lang="en-US" dirty="0"/>
              <a:t>Case Study - 2</a:t>
            </a:r>
          </a:p>
        </p:txBody>
      </p:sp>
      <p:sp>
        <p:nvSpPr>
          <p:cNvPr id="6" name="Text Placeholder 5">
            <a:extLst>
              <a:ext uri="{FF2B5EF4-FFF2-40B4-BE49-F238E27FC236}">
                <a16:creationId xmlns:a16="http://schemas.microsoft.com/office/drawing/2014/main" id="{1891C8B2-0DFC-4C8D-8D60-B311CD21D90A}"/>
              </a:ext>
            </a:extLst>
          </p:cNvPr>
          <p:cNvSpPr>
            <a:spLocks noGrp="1"/>
          </p:cNvSpPr>
          <p:nvPr>
            <p:ph type="body" sz="quarter" idx="14"/>
          </p:nvPr>
        </p:nvSpPr>
        <p:spPr/>
        <p:txBody>
          <a:bodyPr/>
          <a:lstStyle/>
          <a:p>
            <a:pPr>
              <a:spcAft>
                <a:spcPts val="900"/>
              </a:spcAft>
            </a:pPr>
            <a:r>
              <a:rPr lang="en-US" dirty="0">
                <a:solidFill>
                  <a:schemeClr val="tx2"/>
                </a:solidFill>
              </a:rPr>
              <a:t>Double Peak Issue – Task 602 diagnostics image</a:t>
            </a:r>
          </a:p>
          <a:p>
            <a:endParaRPr lang="en-US" dirty="0"/>
          </a:p>
        </p:txBody>
      </p:sp>
      <p:pic>
        <p:nvPicPr>
          <p:cNvPr id="4098" name="Picture 2" descr="image002">
            <a:extLst>
              <a:ext uri="{FF2B5EF4-FFF2-40B4-BE49-F238E27FC236}">
                <a16:creationId xmlns:a16="http://schemas.microsoft.com/office/drawing/2014/main" id="{5708E1C2-339F-425D-9631-627146E7C3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8346" y="864000"/>
            <a:ext cx="4931178" cy="4046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12511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B7042B5-3AD1-46CA-ADA1-C3EE69A3E3FE}"/>
              </a:ext>
            </a:extLst>
          </p:cNvPr>
          <p:cNvSpPr>
            <a:spLocks noGrp="1"/>
          </p:cNvSpPr>
          <p:nvPr>
            <p:ph type="dt" sz="half" idx="2"/>
          </p:nvPr>
        </p:nvSpPr>
        <p:spPr/>
        <p:txBody>
          <a:bodyPr/>
          <a:lstStyle/>
          <a:p>
            <a:r>
              <a:rPr lang="en-US" noProof="0"/>
              <a:t>&lt;Date&gt;</a:t>
            </a:r>
          </a:p>
        </p:txBody>
      </p:sp>
      <p:sp>
        <p:nvSpPr>
          <p:cNvPr id="4" name="Slide Number Placeholder 3">
            <a:extLst>
              <a:ext uri="{FF2B5EF4-FFF2-40B4-BE49-F238E27FC236}">
                <a16:creationId xmlns:a16="http://schemas.microsoft.com/office/drawing/2014/main" id="{89994720-F3E0-4F92-A1E6-2943AA722212}"/>
              </a:ext>
            </a:extLst>
          </p:cNvPr>
          <p:cNvSpPr>
            <a:spLocks noGrp="1"/>
          </p:cNvSpPr>
          <p:nvPr>
            <p:ph type="sldNum" sz="quarter" idx="4"/>
          </p:nvPr>
        </p:nvSpPr>
        <p:spPr/>
        <p:txBody>
          <a:bodyPr/>
          <a:lstStyle/>
          <a:p>
            <a:r>
              <a:rPr lang="en-US" noProof="0"/>
              <a:t>Slide </a:t>
            </a:r>
            <a:fld id="{1D9B13CD-33A0-446D-8703-F89F9F109F54}" type="slidenum">
              <a:rPr lang="en-US" noProof="0" smtClean="0"/>
              <a:pPr/>
              <a:t>67</a:t>
            </a:fld>
            <a:endParaRPr lang="en-US" noProof="0"/>
          </a:p>
        </p:txBody>
      </p:sp>
      <p:sp>
        <p:nvSpPr>
          <p:cNvPr id="5" name="Title 4">
            <a:extLst>
              <a:ext uri="{FF2B5EF4-FFF2-40B4-BE49-F238E27FC236}">
                <a16:creationId xmlns:a16="http://schemas.microsoft.com/office/drawing/2014/main" id="{0223204D-7EF9-4D7A-984C-E53F7FE0B475}"/>
              </a:ext>
            </a:extLst>
          </p:cNvPr>
          <p:cNvSpPr>
            <a:spLocks noGrp="1"/>
          </p:cNvSpPr>
          <p:nvPr>
            <p:ph type="title"/>
          </p:nvPr>
        </p:nvSpPr>
        <p:spPr/>
        <p:txBody>
          <a:bodyPr/>
          <a:lstStyle/>
          <a:p>
            <a:r>
              <a:rPr lang="en-US" dirty="0"/>
              <a:t>Case Study - 2</a:t>
            </a:r>
          </a:p>
        </p:txBody>
      </p:sp>
      <p:sp>
        <p:nvSpPr>
          <p:cNvPr id="6" name="Text Placeholder 5">
            <a:extLst>
              <a:ext uri="{FF2B5EF4-FFF2-40B4-BE49-F238E27FC236}">
                <a16:creationId xmlns:a16="http://schemas.microsoft.com/office/drawing/2014/main" id="{1891C8B2-0DFC-4C8D-8D60-B311CD21D90A}"/>
              </a:ext>
            </a:extLst>
          </p:cNvPr>
          <p:cNvSpPr>
            <a:spLocks noGrp="1"/>
          </p:cNvSpPr>
          <p:nvPr>
            <p:ph type="body" sz="quarter" idx="14"/>
          </p:nvPr>
        </p:nvSpPr>
        <p:spPr/>
        <p:txBody>
          <a:bodyPr/>
          <a:lstStyle/>
          <a:p>
            <a:pPr>
              <a:spcAft>
                <a:spcPts val="900"/>
              </a:spcAft>
            </a:pPr>
            <a:r>
              <a:rPr lang="en-US" dirty="0">
                <a:solidFill>
                  <a:schemeClr val="tx2"/>
                </a:solidFill>
              </a:rPr>
              <a:t>Double Peak Issue – Task 609 view</a:t>
            </a:r>
            <a:endParaRPr lang="en-US" dirty="0"/>
          </a:p>
        </p:txBody>
      </p:sp>
      <p:pic>
        <p:nvPicPr>
          <p:cNvPr id="5122" name="Picture 1" descr="image003">
            <a:extLst>
              <a:ext uri="{FF2B5EF4-FFF2-40B4-BE49-F238E27FC236}">
                <a16:creationId xmlns:a16="http://schemas.microsoft.com/office/drawing/2014/main" id="{E6344C78-D46C-4460-B518-2F3DD057F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6938" y="829822"/>
            <a:ext cx="5273819" cy="431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73567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B7042B5-3AD1-46CA-ADA1-C3EE69A3E3FE}"/>
              </a:ext>
            </a:extLst>
          </p:cNvPr>
          <p:cNvSpPr>
            <a:spLocks noGrp="1"/>
          </p:cNvSpPr>
          <p:nvPr>
            <p:ph type="dt" sz="half" idx="2"/>
          </p:nvPr>
        </p:nvSpPr>
        <p:spPr/>
        <p:txBody>
          <a:bodyPr/>
          <a:lstStyle/>
          <a:p>
            <a:r>
              <a:rPr lang="en-US" noProof="0"/>
              <a:t>&lt;Date&gt;</a:t>
            </a:r>
          </a:p>
        </p:txBody>
      </p:sp>
      <p:sp>
        <p:nvSpPr>
          <p:cNvPr id="4" name="Slide Number Placeholder 3">
            <a:extLst>
              <a:ext uri="{FF2B5EF4-FFF2-40B4-BE49-F238E27FC236}">
                <a16:creationId xmlns:a16="http://schemas.microsoft.com/office/drawing/2014/main" id="{89994720-F3E0-4F92-A1E6-2943AA722212}"/>
              </a:ext>
            </a:extLst>
          </p:cNvPr>
          <p:cNvSpPr>
            <a:spLocks noGrp="1"/>
          </p:cNvSpPr>
          <p:nvPr>
            <p:ph type="sldNum" sz="quarter" idx="4"/>
          </p:nvPr>
        </p:nvSpPr>
        <p:spPr/>
        <p:txBody>
          <a:bodyPr/>
          <a:lstStyle/>
          <a:p>
            <a:r>
              <a:rPr lang="en-US" noProof="0"/>
              <a:t>Slide </a:t>
            </a:r>
            <a:fld id="{1D9B13CD-33A0-446D-8703-F89F9F109F54}" type="slidenum">
              <a:rPr lang="en-US" noProof="0" smtClean="0"/>
              <a:pPr/>
              <a:t>68</a:t>
            </a:fld>
            <a:endParaRPr lang="en-US" noProof="0"/>
          </a:p>
        </p:txBody>
      </p:sp>
      <p:sp>
        <p:nvSpPr>
          <p:cNvPr id="5" name="Title 4">
            <a:extLst>
              <a:ext uri="{FF2B5EF4-FFF2-40B4-BE49-F238E27FC236}">
                <a16:creationId xmlns:a16="http://schemas.microsoft.com/office/drawing/2014/main" id="{0223204D-7EF9-4D7A-984C-E53F7FE0B475}"/>
              </a:ext>
            </a:extLst>
          </p:cNvPr>
          <p:cNvSpPr>
            <a:spLocks noGrp="1"/>
          </p:cNvSpPr>
          <p:nvPr>
            <p:ph type="title"/>
          </p:nvPr>
        </p:nvSpPr>
        <p:spPr/>
        <p:txBody>
          <a:bodyPr/>
          <a:lstStyle/>
          <a:p>
            <a:r>
              <a:rPr lang="en-US" dirty="0"/>
              <a:t>Case Study - 2</a:t>
            </a:r>
          </a:p>
        </p:txBody>
      </p:sp>
      <p:sp>
        <p:nvSpPr>
          <p:cNvPr id="6" name="Text Placeholder 5">
            <a:extLst>
              <a:ext uri="{FF2B5EF4-FFF2-40B4-BE49-F238E27FC236}">
                <a16:creationId xmlns:a16="http://schemas.microsoft.com/office/drawing/2014/main" id="{1891C8B2-0DFC-4C8D-8D60-B311CD21D90A}"/>
              </a:ext>
            </a:extLst>
          </p:cNvPr>
          <p:cNvSpPr>
            <a:spLocks noGrp="1"/>
          </p:cNvSpPr>
          <p:nvPr>
            <p:ph type="body" sz="quarter" idx="14"/>
          </p:nvPr>
        </p:nvSpPr>
        <p:spPr/>
        <p:txBody>
          <a:bodyPr/>
          <a:lstStyle/>
          <a:p>
            <a:pPr>
              <a:spcAft>
                <a:spcPts val="900"/>
              </a:spcAft>
            </a:pPr>
            <a:r>
              <a:rPr lang="en-US" dirty="0">
                <a:solidFill>
                  <a:schemeClr val="tx2"/>
                </a:solidFill>
              </a:rPr>
              <a:t>Double Peak Issue</a:t>
            </a:r>
            <a:endParaRPr lang="en-US" dirty="0"/>
          </a:p>
        </p:txBody>
      </p:sp>
      <p:pic>
        <p:nvPicPr>
          <p:cNvPr id="7" name="Picture 6">
            <a:extLst>
              <a:ext uri="{FF2B5EF4-FFF2-40B4-BE49-F238E27FC236}">
                <a16:creationId xmlns:a16="http://schemas.microsoft.com/office/drawing/2014/main" id="{E22256A0-5B5F-4075-A28C-E60B80CBDCC4}"/>
              </a:ext>
            </a:extLst>
          </p:cNvPr>
          <p:cNvPicPr>
            <a:picLocks noChangeAspect="1"/>
          </p:cNvPicPr>
          <p:nvPr/>
        </p:nvPicPr>
        <p:blipFill rotWithShape="1">
          <a:blip r:embed="rId3"/>
          <a:srcRect t="12909" b="13374"/>
          <a:stretch/>
        </p:blipFill>
        <p:spPr>
          <a:xfrm>
            <a:off x="315884" y="1628993"/>
            <a:ext cx="5138131" cy="2685313"/>
          </a:xfrm>
          <a:prstGeom prst="rect">
            <a:avLst/>
          </a:prstGeom>
        </p:spPr>
      </p:pic>
      <p:sp>
        <p:nvSpPr>
          <p:cNvPr id="2" name="Oval 1">
            <a:extLst>
              <a:ext uri="{FF2B5EF4-FFF2-40B4-BE49-F238E27FC236}">
                <a16:creationId xmlns:a16="http://schemas.microsoft.com/office/drawing/2014/main" id="{651221A7-DC90-4E5A-81DC-6D3D1C1C8438}"/>
              </a:ext>
            </a:extLst>
          </p:cNvPr>
          <p:cNvSpPr/>
          <p:nvPr/>
        </p:nvSpPr>
        <p:spPr>
          <a:xfrm>
            <a:off x="4422371" y="3167149"/>
            <a:ext cx="706582" cy="723207"/>
          </a:xfrm>
          <a:prstGeom prst="ellipse">
            <a:avLst/>
          </a:prstGeom>
          <a:noFill/>
          <a:ln w="38100" cap="sq">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cxnSp>
        <p:nvCxnSpPr>
          <p:cNvPr id="9" name="Straight Arrow Connector 8">
            <a:extLst>
              <a:ext uri="{FF2B5EF4-FFF2-40B4-BE49-F238E27FC236}">
                <a16:creationId xmlns:a16="http://schemas.microsoft.com/office/drawing/2014/main" id="{8D14E0D9-6A20-43DB-99BF-9BA6B30B22F2}"/>
              </a:ext>
            </a:extLst>
          </p:cNvPr>
          <p:cNvCxnSpPr>
            <a:cxnSpLocks/>
            <a:endCxn id="2" idx="7"/>
          </p:cNvCxnSpPr>
          <p:nvPr/>
        </p:nvCxnSpPr>
        <p:spPr>
          <a:xfrm flipH="1">
            <a:off x="5025476" y="2335876"/>
            <a:ext cx="1031644" cy="937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2A8A65C-6C59-41C6-B398-C22CA838FF40}"/>
              </a:ext>
            </a:extLst>
          </p:cNvPr>
          <p:cNvSpPr txBox="1"/>
          <p:nvPr/>
        </p:nvSpPr>
        <p:spPr>
          <a:xfrm>
            <a:off x="6251171" y="2044931"/>
            <a:ext cx="2752429" cy="1107996"/>
          </a:xfrm>
          <a:prstGeom prst="rect">
            <a:avLst/>
          </a:prstGeom>
          <a:noFill/>
        </p:spPr>
        <p:txBody>
          <a:bodyPr wrap="square" lIns="0" tIns="0" rIns="0" bIns="0" rtlCol="0">
            <a:spAutoFit/>
          </a:bodyPr>
          <a:lstStyle/>
          <a:p>
            <a:pPr>
              <a:spcAft>
                <a:spcPts val="900"/>
              </a:spcAft>
            </a:pPr>
            <a:r>
              <a:rPr lang="en-US" sz="1800" dirty="0">
                <a:solidFill>
                  <a:schemeClr val="tx2"/>
                </a:solidFill>
                <a:latin typeface="+mn-lt"/>
              </a:rPr>
              <a:t>Characteristic of the Light Source: so containment </a:t>
            </a:r>
            <a:r>
              <a:rPr lang="en-US" dirty="0">
                <a:solidFill>
                  <a:schemeClr val="tx2"/>
                </a:solidFill>
                <a:latin typeface="+mn-lt"/>
              </a:rPr>
              <a:t>was a SW algorithm change.</a:t>
            </a:r>
            <a:endParaRPr lang="en-US" sz="1800" dirty="0">
              <a:solidFill>
                <a:schemeClr val="tx2"/>
              </a:solidFill>
              <a:latin typeface="+mn-lt"/>
            </a:endParaRPr>
          </a:p>
        </p:txBody>
      </p:sp>
    </p:spTree>
    <p:extLst>
      <p:ext uri="{BB962C8B-B14F-4D97-AF65-F5344CB8AC3E}">
        <p14:creationId xmlns:p14="http://schemas.microsoft.com/office/powerpoint/2010/main" val="8645049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DD4861-75ED-415C-B065-3FAE6629A0E4}"/>
              </a:ext>
            </a:extLst>
          </p:cNvPr>
          <p:cNvSpPr txBox="1"/>
          <p:nvPr/>
        </p:nvSpPr>
        <p:spPr>
          <a:xfrm>
            <a:off x="4644188" y="3048000"/>
            <a:ext cx="1828801" cy="369332"/>
          </a:xfrm>
          <a:prstGeom prst="rect">
            <a:avLst/>
          </a:prstGeom>
          <a:noFill/>
        </p:spPr>
        <p:txBody>
          <a:bodyPr wrap="square" lIns="0" tIns="0" rIns="0" bIns="0" rtlCol="0">
            <a:spAutoFit/>
          </a:bodyPr>
          <a:lstStyle/>
          <a:p>
            <a:pPr>
              <a:spcAft>
                <a:spcPts val="900"/>
              </a:spcAft>
            </a:pPr>
            <a:r>
              <a:rPr lang="en-US" sz="2400" dirty="0">
                <a:solidFill>
                  <a:schemeClr val="tx2"/>
                </a:solidFill>
                <a:latin typeface="+mn-lt"/>
              </a:rPr>
              <a:t>Thank you</a:t>
            </a:r>
          </a:p>
        </p:txBody>
      </p:sp>
    </p:spTree>
    <p:extLst>
      <p:ext uri="{BB962C8B-B14F-4D97-AF65-F5344CB8AC3E}">
        <p14:creationId xmlns:p14="http://schemas.microsoft.com/office/powerpoint/2010/main" val="753649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AAF544-A8E5-4FCB-A174-F0A1CBBA65DE}"/>
              </a:ext>
            </a:extLst>
          </p:cNvPr>
          <p:cNvSpPr>
            <a:spLocks noGrp="1"/>
          </p:cNvSpPr>
          <p:nvPr>
            <p:ph type="title"/>
          </p:nvPr>
        </p:nvSpPr>
        <p:spPr/>
        <p:txBody>
          <a:bodyPr/>
          <a:lstStyle/>
          <a:p>
            <a:r>
              <a:rPr lang="en-US" dirty="0"/>
              <a:t>#600  Illumination Spectrometer Wavelength Calibration</a:t>
            </a:r>
            <a:br>
              <a:rPr lang="en-US" dirty="0"/>
            </a:br>
            <a:endParaRPr lang="en-US" dirty="0"/>
          </a:p>
        </p:txBody>
      </p:sp>
      <p:sp>
        <p:nvSpPr>
          <p:cNvPr id="6" name="Text Placeholder 5">
            <a:extLst>
              <a:ext uri="{FF2B5EF4-FFF2-40B4-BE49-F238E27FC236}">
                <a16:creationId xmlns:a16="http://schemas.microsoft.com/office/drawing/2014/main" id="{24AF01E9-62A9-4B54-88AF-B15DC5FA485A}"/>
              </a:ext>
            </a:extLst>
          </p:cNvPr>
          <p:cNvSpPr>
            <a:spLocks noGrp="1"/>
          </p:cNvSpPr>
          <p:nvPr>
            <p:ph type="body" sz="quarter" idx="13"/>
          </p:nvPr>
        </p:nvSpPr>
        <p:spPr/>
        <p:txBody>
          <a:bodyPr/>
          <a:lstStyle/>
          <a:p>
            <a:pPr marL="285750" indent="-285750">
              <a:buFont typeface="Arial" panose="020B0604020202020204" pitchFamily="34" charset="0"/>
              <a:buChar char="•"/>
            </a:pPr>
            <a:r>
              <a:rPr lang="en-US" b="1" dirty="0"/>
              <a:t>Goal:</a:t>
            </a:r>
            <a:r>
              <a:rPr lang="en-US" dirty="0"/>
              <a:t> </a:t>
            </a:r>
          </a:p>
          <a:p>
            <a:pPr marL="230187" lvl="1" indent="0">
              <a:buNone/>
            </a:pPr>
            <a:r>
              <a:rPr lang="en-US" dirty="0"/>
              <a:t>Reads supplier calibration from the EEPROM in the spectrometer and stores it in ECs (takes only a few seconds)</a:t>
            </a:r>
          </a:p>
          <a:p>
            <a:pPr marL="285750" indent="-285750">
              <a:buFont typeface="Arial" panose="020B0604020202020204" pitchFamily="34" charset="0"/>
              <a:buChar char="•"/>
            </a:pPr>
            <a:r>
              <a:rPr lang="en-US" b="1" dirty="0"/>
              <a:t>Reasons for introduction</a:t>
            </a:r>
            <a:r>
              <a:rPr lang="en-US" dirty="0"/>
              <a:t>: </a:t>
            </a:r>
          </a:p>
          <a:p>
            <a:pPr marL="230187" lvl="1" indent="0">
              <a:buNone/>
            </a:pPr>
            <a:r>
              <a:rPr lang="en-US" dirty="0"/>
              <a:t>To improve the accuracy of the spectrometer measurements.</a:t>
            </a:r>
          </a:p>
          <a:p>
            <a:pPr marL="285750" indent="-285750">
              <a:buFont typeface="Arial" panose="020B0604020202020204" pitchFamily="34" charset="0"/>
              <a:buChar char="•"/>
            </a:pPr>
            <a:r>
              <a:rPr lang="en-US" b="1" dirty="0"/>
              <a:t>Task dependency</a:t>
            </a:r>
            <a:r>
              <a:rPr lang="en-US" dirty="0"/>
              <a:t>: None.</a:t>
            </a:r>
          </a:p>
        </p:txBody>
      </p:sp>
      <p:sp>
        <p:nvSpPr>
          <p:cNvPr id="7" name="Text Placeholder 6">
            <a:extLst>
              <a:ext uri="{FF2B5EF4-FFF2-40B4-BE49-F238E27FC236}">
                <a16:creationId xmlns:a16="http://schemas.microsoft.com/office/drawing/2014/main" id="{98164E4E-E45B-44F3-9411-DD793B57F408}"/>
              </a:ext>
            </a:extLst>
          </p:cNvPr>
          <p:cNvSpPr>
            <a:spLocks noGrp="1"/>
          </p:cNvSpPr>
          <p:nvPr>
            <p:ph type="body" sz="quarter" idx="14"/>
          </p:nvPr>
        </p:nvSpPr>
        <p:spPr/>
        <p:txBody>
          <a:bodyPr/>
          <a:lstStyle/>
          <a:p>
            <a:endParaRPr lang="en-US"/>
          </a:p>
        </p:txBody>
      </p:sp>
      <p:pic>
        <p:nvPicPr>
          <p:cNvPr id="9" name="Picture 2">
            <a:extLst>
              <a:ext uri="{FF2B5EF4-FFF2-40B4-BE49-F238E27FC236}">
                <a16:creationId xmlns:a16="http://schemas.microsoft.com/office/drawing/2014/main" id="{C2F593D9-81B3-40A1-B155-13CF69E014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3909" y="1718469"/>
            <a:ext cx="2481453" cy="3105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a:extLst>
              <a:ext uri="{FF2B5EF4-FFF2-40B4-BE49-F238E27FC236}">
                <a16:creationId xmlns:a16="http://schemas.microsoft.com/office/drawing/2014/main" id="{7648AB81-BF78-4C96-A517-36970D12BC82}"/>
              </a:ext>
            </a:extLst>
          </p:cNvPr>
          <p:cNvPicPr>
            <a:picLocks noChangeAspect="1"/>
          </p:cNvPicPr>
          <p:nvPr/>
        </p:nvPicPr>
        <p:blipFill rotWithShape="1">
          <a:blip r:embed="rId3"/>
          <a:srcRect t="-180" b="58099"/>
          <a:stretch/>
        </p:blipFill>
        <p:spPr>
          <a:xfrm>
            <a:off x="273600" y="3039715"/>
            <a:ext cx="6228310" cy="1497384"/>
          </a:xfrm>
          <a:prstGeom prst="rect">
            <a:avLst/>
          </a:prstGeom>
        </p:spPr>
      </p:pic>
      <p:sp>
        <p:nvSpPr>
          <p:cNvPr id="2" name="Rectangle 1">
            <a:extLst>
              <a:ext uri="{FF2B5EF4-FFF2-40B4-BE49-F238E27FC236}">
                <a16:creationId xmlns:a16="http://schemas.microsoft.com/office/drawing/2014/main" id="{A7A5E300-066E-4894-A905-399E430248FB}"/>
              </a:ext>
            </a:extLst>
          </p:cNvPr>
          <p:cNvSpPr/>
          <p:nvPr/>
        </p:nvSpPr>
        <p:spPr>
          <a:xfrm>
            <a:off x="1453662" y="3868615"/>
            <a:ext cx="4822092" cy="218831"/>
          </a:xfrm>
          <a:prstGeom prst="rect">
            <a:avLst/>
          </a:prstGeom>
          <a:noFill/>
          <a:ln w="28575" cap="sq">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spTree>
    <p:extLst>
      <p:ext uri="{BB962C8B-B14F-4D97-AF65-F5344CB8AC3E}">
        <p14:creationId xmlns:p14="http://schemas.microsoft.com/office/powerpoint/2010/main" val="18133015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E2DAB3E-88DE-45AB-AF8C-D21F66FF67D5}"/>
              </a:ext>
            </a:extLst>
          </p:cNvPr>
          <p:cNvSpPr>
            <a:spLocks noGrp="1"/>
          </p:cNvSpPr>
          <p:nvPr>
            <p:ph type="title"/>
          </p:nvPr>
        </p:nvSpPr>
        <p:spPr/>
        <p:txBody>
          <a:bodyPr/>
          <a:lstStyle/>
          <a:p>
            <a:r>
              <a:rPr lang="en-US" dirty="0"/>
              <a:t>To-do-list</a:t>
            </a:r>
          </a:p>
        </p:txBody>
      </p:sp>
      <p:sp>
        <p:nvSpPr>
          <p:cNvPr id="8" name="Text Placeholder 7">
            <a:extLst>
              <a:ext uri="{FF2B5EF4-FFF2-40B4-BE49-F238E27FC236}">
                <a16:creationId xmlns:a16="http://schemas.microsoft.com/office/drawing/2014/main" id="{29A9BE16-4D99-4B1C-9C84-037CB80A5AF4}"/>
              </a:ext>
            </a:extLst>
          </p:cNvPr>
          <p:cNvSpPr>
            <a:spLocks noGrp="1"/>
          </p:cNvSpPr>
          <p:nvPr>
            <p:ph type="body" sz="quarter" idx="13"/>
          </p:nvPr>
        </p:nvSpPr>
        <p:spPr/>
        <p:txBody>
          <a:bodyPr/>
          <a:lstStyle/>
          <a:p>
            <a:pPr marL="342900" indent="-342900">
              <a:buFont typeface="+mj-lt"/>
              <a:buAutoNum type="arabicPeriod"/>
            </a:pPr>
            <a:r>
              <a:rPr lang="en-US" dirty="0"/>
              <a:t>600</a:t>
            </a:r>
            <a:r>
              <a:rPr lang="en-US" dirty="0">
                <a:sym typeface="Wingdings" panose="05000000000000000000" pitchFamily="2" charset="2"/>
              </a:rPr>
              <a:t>need </a:t>
            </a:r>
            <a:r>
              <a:rPr lang="en-US" dirty="0" err="1">
                <a:sym typeface="Wingdings" panose="05000000000000000000" pitchFamily="2" charset="2"/>
              </a:rPr>
              <a:t>pictures</a:t>
            </a:r>
            <a:r>
              <a:rPr lang="en-US" dirty="0" err="1">
                <a:solidFill>
                  <a:srgbClr val="92D050"/>
                </a:solidFill>
                <a:sym typeface="Wingdings" panose="05000000000000000000" pitchFamily="2" charset="2"/>
              </a:rPr>
              <a:t>Done</a:t>
            </a:r>
            <a:endParaRPr lang="en-US" dirty="0">
              <a:solidFill>
                <a:srgbClr val="92D050"/>
              </a:solidFill>
            </a:endParaRPr>
          </a:p>
          <a:p>
            <a:pPr marL="342900" indent="-342900">
              <a:buFont typeface="+mj-lt"/>
              <a:buAutoNum type="arabicPeriod"/>
            </a:pPr>
            <a:r>
              <a:rPr lang="en-US" dirty="0"/>
              <a:t>604</a:t>
            </a:r>
            <a:r>
              <a:rPr lang="en-US" dirty="0">
                <a:sym typeface="Wingdings" panose="05000000000000000000" pitchFamily="2" charset="2"/>
              </a:rPr>
              <a:t></a:t>
            </a:r>
            <a:r>
              <a:rPr lang="en-US" dirty="0">
                <a:solidFill>
                  <a:srgbClr val="92D050"/>
                </a:solidFill>
                <a:sym typeface="Wingdings" panose="05000000000000000000" pitchFamily="2" charset="2"/>
              </a:rPr>
              <a:t>Done</a:t>
            </a:r>
            <a:endParaRPr lang="en-US" dirty="0">
              <a:solidFill>
                <a:srgbClr val="92D050"/>
              </a:solidFill>
            </a:endParaRPr>
          </a:p>
          <a:p>
            <a:pPr marL="342900" indent="-342900">
              <a:buFont typeface="+mj-lt"/>
              <a:buAutoNum type="arabicPeriod"/>
            </a:pPr>
            <a:r>
              <a:rPr lang="en-US" dirty="0"/>
              <a:t>611</a:t>
            </a:r>
            <a:r>
              <a:rPr lang="en-US" dirty="0">
                <a:sym typeface="Wingdings" panose="05000000000000000000" pitchFamily="2" charset="2"/>
              </a:rPr>
              <a:t>need to review </a:t>
            </a:r>
            <a:r>
              <a:rPr lang="en-US" dirty="0" err="1">
                <a:sym typeface="Wingdings" panose="05000000000000000000" pitchFamily="2" charset="2"/>
              </a:rPr>
              <a:t>contents</a:t>
            </a:r>
            <a:r>
              <a:rPr lang="en-US" dirty="0" err="1">
                <a:solidFill>
                  <a:srgbClr val="92D050"/>
                </a:solidFill>
                <a:sym typeface="Wingdings" panose="05000000000000000000" pitchFamily="2" charset="2"/>
              </a:rPr>
              <a:t>Done</a:t>
            </a:r>
            <a:endParaRPr lang="en-US" dirty="0">
              <a:solidFill>
                <a:srgbClr val="92D050"/>
              </a:solidFill>
            </a:endParaRPr>
          </a:p>
          <a:p>
            <a:pPr marL="342900" indent="-342900">
              <a:buFont typeface="+mj-lt"/>
              <a:buAutoNum type="arabicPeriod"/>
            </a:pPr>
            <a:r>
              <a:rPr lang="en-US" dirty="0"/>
              <a:t>612</a:t>
            </a:r>
            <a:r>
              <a:rPr lang="en-US" dirty="0">
                <a:sym typeface="Wingdings" panose="05000000000000000000" pitchFamily="2" charset="2"/>
              </a:rPr>
              <a:t>need to review </a:t>
            </a:r>
            <a:r>
              <a:rPr lang="en-US" dirty="0" err="1">
                <a:sym typeface="Wingdings" panose="05000000000000000000" pitchFamily="2" charset="2"/>
              </a:rPr>
              <a:t>contents</a:t>
            </a:r>
            <a:r>
              <a:rPr lang="en-US" dirty="0" err="1">
                <a:solidFill>
                  <a:srgbClr val="92D050"/>
                </a:solidFill>
                <a:sym typeface="Wingdings" panose="05000000000000000000" pitchFamily="2" charset="2"/>
              </a:rPr>
              <a:t>Done</a:t>
            </a:r>
            <a:endParaRPr lang="en-US" dirty="0">
              <a:solidFill>
                <a:srgbClr val="92D050"/>
              </a:solidFill>
            </a:endParaRPr>
          </a:p>
          <a:p>
            <a:pPr marL="342900" indent="-342900">
              <a:buFont typeface="+mj-lt"/>
              <a:buAutoNum type="arabicPeriod"/>
            </a:pPr>
            <a:r>
              <a:rPr lang="en-US" dirty="0"/>
              <a:t>619 </a:t>
            </a:r>
            <a:r>
              <a:rPr lang="en-US" dirty="0">
                <a:sym typeface="Wingdings" panose="05000000000000000000" pitchFamily="2" charset="2"/>
              </a:rPr>
              <a:t>need pictures </a:t>
            </a:r>
            <a:r>
              <a:rPr lang="en-US" dirty="0">
                <a:solidFill>
                  <a:srgbClr val="FFC000"/>
                </a:solidFill>
                <a:sym typeface="Wingdings" panose="05000000000000000000" pitchFamily="2" charset="2"/>
              </a:rPr>
              <a:t>Done</a:t>
            </a:r>
            <a:endParaRPr lang="en-US" dirty="0">
              <a:solidFill>
                <a:srgbClr val="FFC000"/>
              </a:solidFill>
            </a:endParaRPr>
          </a:p>
          <a:p>
            <a:pPr marL="342900" indent="-342900">
              <a:buFont typeface="+mj-lt"/>
              <a:buAutoNum type="arabicPeriod"/>
            </a:pPr>
            <a:r>
              <a:rPr lang="en-US" dirty="0"/>
              <a:t>628 </a:t>
            </a:r>
            <a:r>
              <a:rPr lang="en-US" dirty="0">
                <a:sym typeface="Wingdings" panose="05000000000000000000" pitchFamily="2" charset="2"/>
              </a:rPr>
              <a:t>need pictures/ Run 628 with P2W check True </a:t>
            </a:r>
            <a:r>
              <a:rPr lang="en-US" dirty="0">
                <a:solidFill>
                  <a:srgbClr val="FFC000"/>
                </a:solidFill>
                <a:sym typeface="Wingdings" panose="05000000000000000000" pitchFamily="2" charset="2"/>
              </a:rPr>
              <a:t>Done</a:t>
            </a:r>
            <a:endParaRPr lang="en-US" dirty="0">
              <a:solidFill>
                <a:srgbClr val="FFC000"/>
              </a:solidFill>
            </a:endParaRPr>
          </a:p>
        </p:txBody>
      </p:sp>
      <p:sp>
        <p:nvSpPr>
          <p:cNvPr id="9" name="Text Placeholder 8">
            <a:extLst>
              <a:ext uri="{FF2B5EF4-FFF2-40B4-BE49-F238E27FC236}">
                <a16:creationId xmlns:a16="http://schemas.microsoft.com/office/drawing/2014/main" id="{29D9AF62-01BD-4EC4-9A14-0713AE85A46A}"/>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31921737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0" name="Connector: Elbow 89">
            <a:extLst>
              <a:ext uri="{FF2B5EF4-FFF2-40B4-BE49-F238E27FC236}">
                <a16:creationId xmlns:a16="http://schemas.microsoft.com/office/drawing/2014/main" id="{E56CA8BE-FB33-4F6E-A040-4AFF0AD8B00B}"/>
              </a:ext>
            </a:extLst>
          </p:cNvPr>
          <p:cNvCxnSpPr>
            <a:cxnSpLocks/>
          </p:cNvCxnSpPr>
          <p:nvPr/>
        </p:nvCxnSpPr>
        <p:spPr>
          <a:xfrm rot="16200000" flipH="1">
            <a:off x="4486652" y="3183974"/>
            <a:ext cx="357343" cy="662483"/>
          </a:xfrm>
          <a:prstGeom prst="bent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3FD9B42-A7FF-44AA-9279-14956F56337A}"/>
              </a:ext>
            </a:extLst>
          </p:cNvPr>
          <p:cNvSpPr/>
          <p:nvPr/>
        </p:nvSpPr>
        <p:spPr>
          <a:xfrm>
            <a:off x="6777302" y="1601724"/>
            <a:ext cx="898758" cy="463296"/>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616</a:t>
            </a:r>
          </a:p>
          <a:p>
            <a:pPr algn="ctr"/>
            <a:r>
              <a:rPr lang="en-US" sz="1000" dirty="0"/>
              <a:t>DC offset</a:t>
            </a:r>
          </a:p>
        </p:txBody>
      </p:sp>
      <p:sp>
        <p:nvSpPr>
          <p:cNvPr id="16" name="Rectangle 15">
            <a:extLst>
              <a:ext uri="{FF2B5EF4-FFF2-40B4-BE49-F238E27FC236}">
                <a16:creationId xmlns:a16="http://schemas.microsoft.com/office/drawing/2014/main" id="{54E2BC24-69FC-45F8-BB6E-1A99272DCB5B}"/>
              </a:ext>
            </a:extLst>
          </p:cNvPr>
          <p:cNvSpPr/>
          <p:nvPr/>
        </p:nvSpPr>
        <p:spPr>
          <a:xfrm>
            <a:off x="7825434" y="1601724"/>
            <a:ext cx="898764" cy="463296"/>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624</a:t>
            </a:r>
          </a:p>
          <a:p>
            <a:pPr algn="ctr"/>
            <a:r>
              <a:rPr lang="en-US" sz="1000" dirty="0"/>
              <a:t>DC offset</a:t>
            </a:r>
          </a:p>
        </p:txBody>
      </p:sp>
      <p:sp>
        <p:nvSpPr>
          <p:cNvPr id="17" name="Rectangle 16">
            <a:extLst>
              <a:ext uri="{FF2B5EF4-FFF2-40B4-BE49-F238E27FC236}">
                <a16:creationId xmlns:a16="http://schemas.microsoft.com/office/drawing/2014/main" id="{C8024D1D-0398-42FB-A571-8DA3FFD6B773}"/>
              </a:ext>
            </a:extLst>
          </p:cNvPr>
          <p:cNvSpPr/>
          <p:nvPr/>
        </p:nvSpPr>
        <p:spPr>
          <a:xfrm>
            <a:off x="7317185" y="2211707"/>
            <a:ext cx="898758" cy="463296"/>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618</a:t>
            </a:r>
          </a:p>
          <a:p>
            <a:pPr algn="ctr"/>
            <a:r>
              <a:rPr lang="en-US" sz="1000" dirty="0"/>
              <a:t>Irradiance</a:t>
            </a:r>
          </a:p>
        </p:txBody>
      </p:sp>
      <p:sp>
        <p:nvSpPr>
          <p:cNvPr id="18" name="Rectangle 17">
            <a:extLst>
              <a:ext uri="{FF2B5EF4-FFF2-40B4-BE49-F238E27FC236}">
                <a16:creationId xmlns:a16="http://schemas.microsoft.com/office/drawing/2014/main" id="{1BD11891-DC38-4E99-B03C-C9577C753E62}"/>
              </a:ext>
            </a:extLst>
          </p:cNvPr>
          <p:cNvSpPr/>
          <p:nvPr/>
        </p:nvSpPr>
        <p:spPr>
          <a:xfrm>
            <a:off x="6777302" y="2952497"/>
            <a:ext cx="898758" cy="463296"/>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620</a:t>
            </a:r>
          </a:p>
          <a:p>
            <a:pPr algn="ctr"/>
            <a:r>
              <a:rPr lang="en-US" sz="1000" dirty="0"/>
              <a:t>WL fine</a:t>
            </a:r>
          </a:p>
        </p:txBody>
      </p:sp>
      <p:sp>
        <p:nvSpPr>
          <p:cNvPr id="19" name="Rectangle 18">
            <a:extLst>
              <a:ext uri="{FF2B5EF4-FFF2-40B4-BE49-F238E27FC236}">
                <a16:creationId xmlns:a16="http://schemas.microsoft.com/office/drawing/2014/main" id="{1B022255-4397-4D55-94D0-9E6B03A143C3}"/>
              </a:ext>
            </a:extLst>
          </p:cNvPr>
          <p:cNvSpPr/>
          <p:nvPr/>
        </p:nvSpPr>
        <p:spPr>
          <a:xfrm>
            <a:off x="7825434" y="2952497"/>
            <a:ext cx="898764" cy="463296"/>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627</a:t>
            </a:r>
          </a:p>
          <a:p>
            <a:pPr algn="ctr"/>
            <a:r>
              <a:rPr lang="en-US" sz="1000" dirty="0"/>
              <a:t>WL fine</a:t>
            </a:r>
          </a:p>
        </p:txBody>
      </p:sp>
      <p:sp>
        <p:nvSpPr>
          <p:cNvPr id="20" name="Rectangle 19">
            <a:extLst>
              <a:ext uri="{FF2B5EF4-FFF2-40B4-BE49-F238E27FC236}">
                <a16:creationId xmlns:a16="http://schemas.microsoft.com/office/drawing/2014/main" id="{FCF70B11-1A12-455B-B292-3C7CADFDB879}"/>
              </a:ext>
            </a:extLst>
          </p:cNvPr>
          <p:cNvSpPr/>
          <p:nvPr/>
        </p:nvSpPr>
        <p:spPr>
          <a:xfrm>
            <a:off x="7825434" y="3542393"/>
            <a:ext cx="898764" cy="463296"/>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629</a:t>
            </a:r>
          </a:p>
          <a:p>
            <a:pPr algn="ctr"/>
            <a:r>
              <a:rPr lang="en-US" sz="1000" dirty="0"/>
              <a:t>Spectrometer</a:t>
            </a:r>
          </a:p>
        </p:txBody>
      </p:sp>
      <p:cxnSp>
        <p:nvCxnSpPr>
          <p:cNvPr id="22" name="Straight Arrow Connector 21">
            <a:extLst>
              <a:ext uri="{FF2B5EF4-FFF2-40B4-BE49-F238E27FC236}">
                <a16:creationId xmlns:a16="http://schemas.microsoft.com/office/drawing/2014/main" id="{B113692B-8C33-40DB-91B5-1ECEE764CB44}"/>
              </a:ext>
            </a:extLst>
          </p:cNvPr>
          <p:cNvCxnSpPr>
            <a:cxnSpLocks/>
            <a:stCxn id="15" idx="3"/>
            <a:endCxn id="16" idx="1"/>
          </p:cNvCxnSpPr>
          <p:nvPr/>
        </p:nvCxnSpPr>
        <p:spPr>
          <a:xfrm>
            <a:off x="7676060" y="1833372"/>
            <a:ext cx="149374"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08BA515-2C90-4802-B0DE-64A0D6F22810}"/>
              </a:ext>
            </a:extLst>
          </p:cNvPr>
          <p:cNvCxnSpPr>
            <a:cxnSpLocks/>
            <a:stCxn id="18" idx="3"/>
            <a:endCxn id="19" idx="1"/>
          </p:cNvCxnSpPr>
          <p:nvPr/>
        </p:nvCxnSpPr>
        <p:spPr>
          <a:xfrm>
            <a:off x="7676060" y="3184145"/>
            <a:ext cx="149374"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222B5D9-1BB3-4460-9B14-F0557E506812}"/>
              </a:ext>
            </a:extLst>
          </p:cNvPr>
          <p:cNvCxnSpPr>
            <a:cxnSpLocks/>
            <a:stCxn id="17" idx="2"/>
            <a:endCxn id="18" idx="0"/>
          </p:cNvCxnSpPr>
          <p:nvPr/>
        </p:nvCxnSpPr>
        <p:spPr>
          <a:xfrm flipH="1">
            <a:off x="7226681" y="2675003"/>
            <a:ext cx="539883" cy="277494"/>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2103C9AD-292A-4D1C-941B-F03DBDBE0603}"/>
              </a:ext>
            </a:extLst>
          </p:cNvPr>
          <p:cNvCxnSpPr>
            <a:cxnSpLocks/>
            <a:stCxn id="18" idx="2"/>
            <a:endCxn id="20" idx="1"/>
          </p:cNvCxnSpPr>
          <p:nvPr/>
        </p:nvCxnSpPr>
        <p:spPr>
          <a:xfrm rot="16200000" flipH="1">
            <a:off x="7346933" y="3295540"/>
            <a:ext cx="358248" cy="598753"/>
          </a:xfrm>
          <a:prstGeom prst="bent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732DCEB5-95A5-4B5A-9985-61D244294F73}"/>
              </a:ext>
            </a:extLst>
          </p:cNvPr>
          <p:cNvSpPr/>
          <p:nvPr/>
        </p:nvSpPr>
        <p:spPr>
          <a:xfrm>
            <a:off x="6229322" y="2211707"/>
            <a:ext cx="898758" cy="463296"/>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617</a:t>
            </a:r>
          </a:p>
          <a:p>
            <a:pPr algn="ctr"/>
            <a:r>
              <a:rPr lang="en-US" sz="1000" dirty="0"/>
              <a:t>Non-linearity</a:t>
            </a:r>
          </a:p>
        </p:txBody>
      </p:sp>
      <p:sp>
        <p:nvSpPr>
          <p:cNvPr id="75" name="Rectangle 74">
            <a:extLst>
              <a:ext uri="{FF2B5EF4-FFF2-40B4-BE49-F238E27FC236}">
                <a16:creationId xmlns:a16="http://schemas.microsoft.com/office/drawing/2014/main" id="{D88D3420-4566-4A76-A1BD-3D9474090C2A}"/>
              </a:ext>
            </a:extLst>
          </p:cNvPr>
          <p:cNvSpPr/>
          <p:nvPr/>
        </p:nvSpPr>
        <p:spPr>
          <a:xfrm>
            <a:off x="3837448" y="1601724"/>
            <a:ext cx="993268" cy="463296"/>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605</a:t>
            </a:r>
          </a:p>
          <a:p>
            <a:pPr algn="ctr"/>
            <a:r>
              <a:rPr lang="en-US" sz="1000" dirty="0"/>
              <a:t>WL home offset</a:t>
            </a:r>
          </a:p>
        </p:txBody>
      </p:sp>
      <p:sp>
        <p:nvSpPr>
          <p:cNvPr id="76" name="Rectangle 75">
            <a:extLst>
              <a:ext uri="{FF2B5EF4-FFF2-40B4-BE49-F238E27FC236}">
                <a16:creationId xmlns:a16="http://schemas.microsoft.com/office/drawing/2014/main" id="{95BC1903-51BB-4631-8443-8680B39E18BF}"/>
              </a:ext>
            </a:extLst>
          </p:cNvPr>
          <p:cNvSpPr/>
          <p:nvPr/>
        </p:nvSpPr>
        <p:spPr>
          <a:xfrm>
            <a:off x="3837448" y="2211707"/>
            <a:ext cx="993268" cy="463296"/>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602</a:t>
            </a:r>
          </a:p>
          <a:p>
            <a:pPr algn="ctr"/>
            <a:r>
              <a:rPr lang="en-US" sz="1000" dirty="0" err="1"/>
              <a:t>Enc</a:t>
            </a:r>
            <a:r>
              <a:rPr lang="en-US" sz="1000" dirty="0"/>
              <a:t> </a:t>
            </a:r>
            <a:r>
              <a:rPr lang="en-US" sz="1000" dirty="0" err="1"/>
              <a:t>Pos</a:t>
            </a:r>
            <a:r>
              <a:rPr lang="en-US" sz="1000" dirty="0"/>
              <a:t> to WL</a:t>
            </a:r>
          </a:p>
        </p:txBody>
      </p:sp>
      <p:sp>
        <p:nvSpPr>
          <p:cNvPr id="77" name="Rectangle 76">
            <a:extLst>
              <a:ext uri="{FF2B5EF4-FFF2-40B4-BE49-F238E27FC236}">
                <a16:creationId xmlns:a16="http://schemas.microsoft.com/office/drawing/2014/main" id="{D8C35082-031F-4C70-BDF3-99C8F63C8EBB}"/>
              </a:ext>
            </a:extLst>
          </p:cNvPr>
          <p:cNvSpPr/>
          <p:nvPr/>
        </p:nvSpPr>
        <p:spPr>
          <a:xfrm>
            <a:off x="5005984" y="2952497"/>
            <a:ext cx="982600" cy="463296"/>
          </a:xfrm>
          <a:prstGeom prst="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641</a:t>
            </a:r>
          </a:p>
          <a:p>
            <a:pPr algn="ctr"/>
            <a:r>
              <a:rPr lang="en-US" sz="1000" dirty="0"/>
              <a:t>ND filter</a:t>
            </a:r>
          </a:p>
        </p:txBody>
      </p:sp>
      <p:sp>
        <p:nvSpPr>
          <p:cNvPr id="78" name="Rectangle 77">
            <a:extLst>
              <a:ext uri="{FF2B5EF4-FFF2-40B4-BE49-F238E27FC236}">
                <a16:creationId xmlns:a16="http://schemas.microsoft.com/office/drawing/2014/main" id="{66A45174-4124-420C-80DA-54435D1CDCC6}"/>
              </a:ext>
            </a:extLst>
          </p:cNvPr>
          <p:cNvSpPr/>
          <p:nvPr/>
        </p:nvSpPr>
        <p:spPr>
          <a:xfrm>
            <a:off x="3837448" y="2952497"/>
            <a:ext cx="993268" cy="463296"/>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601</a:t>
            </a:r>
          </a:p>
          <a:p>
            <a:pPr algn="ctr"/>
            <a:r>
              <a:rPr lang="en-US" sz="1000" dirty="0"/>
              <a:t>ND filter</a:t>
            </a:r>
          </a:p>
        </p:txBody>
      </p:sp>
      <p:sp>
        <p:nvSpPr>
          <p:cNvPr id="79" name="Rectangle 78">
            <a:extLst>
              <a:ext uri="{FF2B5EF4-FFF2-40B4-BE49-F238E27FC236}">
                <a16:creationId xmlns:a16="http://schemas.microsoft.com/office/drawing/2014/main" id="{12E20289-3B37-4E29-93B2-F6465F0B903D}"/>
              </a:ext>
            </a:extLst>
          </p:cNvPr>
          <p:cNvSpPr/>
          <p:nvPr/>
        </p:nvSpPr>
        <p:spPr>
          <a:xfrm>
            <a:off x="3837448" y="4185109"/>
            <a:ext cx="993268" cy="463296"/>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603</a:t>
            </a:r>
          </a:p>
          <a:p>
            <a:pPr algn="ctr"/>
            <a:r>
              <a:rPr lang="en-US" sz="1000" dirty="0"/>
              <a:t>WL offset</a:t>
            </a:r>
          </a:p>
        </p:txBody>
      </p:sp>
      <p:sp>
        <p:nvSpPr>
          <p:cNvPr id="80" name="Rectangle 79">
            <a:extLst>
              <a:ext uri="{FF2B5EF4-FFF2-40B4-BE49-F238E27FC236}">
                <a16:creationId xmlns:a16="http://schemas.microsoft.com/office/drawing/2014/main" id="{F4CEC7DD-6596-43F8-87C4-ECF8B99B9FBA}"/>
              </a:ext>
            </a:extLst>
          </p:cNvPr>
          <p:cNvSpPr/>
          <p:nvPr/>
        </p:nvSpPr>
        <p:spPr>
          <a:xfrm>
            <a:off x="5005983" y="4504495"/>
            <a:ext cx="982601" cy="463296"/>
          </a:xfrm>
          <a:prstGeom prst="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630</a:t>
            </a:r>
          </a:p>
          <a:p>
            <a:pPr algn="ctr"/>
            <a:r>
              <a:rPr lang="en-US" sz="1000" dirty="0"/>
              <a:t>CLM spectral</a:t>
            </a:r>
          </a:p>
        </p:txBody>
      </p:sp>
      <p:sp>
        <p:nvSpPr>
          <p:cNvPr id="81" name="Rectangle 80">
            <a:extLst>
              <a:ext uri="{FF2B5EF4-FFF2-40B4-BE49-F238E27FC236}">
                <a16:creationId xmlns:a16="http://schemas.microsoft.com/office/drawing/2014/main" id="{149DF645-187E-4703-9329-12268F963D27}"/>
              </a:ext>
            </a:extLst>
          </p:cNvPr>
          <p:cNvSpPr/>
          <p:nvPr/>
        </p:nvSpPr>
        <p:spPr>
          <a:xfrm>
            <a:off x="5005984" y="2211707"/>
            <a:ext cx="993268" cy="463296"/>
          </a:xfrm>
          <a:prstGeom prst="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625</a:t>
            </a:r>
          </a:p>
          <a:p>
            <a:pPr algn="ctr"/>
            <a:r>
              <a:rPr lang="en-US" sz="1000" dirty="0" err="1"/>
              <a:t>Enc</a:t>
            </a:r>
            <a:r>
              <a:rPr lang="en-US" sz="1000" dirty="0"/>
              <a:t> </a:t>
            </a:r>
            <a:r>
              <a:rPr lang="en-US" sz="1000" dirty="0" err="1"/>
              <a:t>Pos</a:t>
            </a:r>
            <a:r>
              <a:rPr lang="en-US" sz="1000" dirty="0"/>
              <a:t> to WL</a:t>
            </a:r>
          </a:p>
        </p:txBody>
      </p:sp>
      <p:cxnSp>
        <p:nvCxnSpPr>
          <p:cNvPr id="82" name="Straight Arrow Connector 81">
            <a:extLst>
              <a:ext uri="{FF2B5EF4-FFF2-40B4-BE49-F238E27FC236}">
                <a16:creationId xmlns:a16="http://schemas.microsoft.com/office/drawing/2014/main" id="{4FA5653E-77C9-4056-9F9F-BCD09C4E3845}"/>
              </a:ext>
            </a:extLst>
          </p:cNvPr>
          <p:cNvCxnSpPr>
            <a:cxnSpLocks/>
            <a:stCxn id="75" idx="2"/>
            <a:endCxn id="76" idx="0"/>
          </p:cNvCxnSpPr>
          <p:nvPr/>
        </p:nvCxnSpPr>
        <p:spPr>
          <a:xfrm>
            <a:off x="4334082" y="2065020"/>
            <a:ext cx="0" cy="146687"/>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A8F662AF-963F-458B-9A1B-EDF225460FFE}"/>
              </a:ext>
            </a:extLst>
          </p:cNvPr>
          <p:cNvCxnSpPr>
            <a:cxnSpLocks/>
            <a:stCxn id="76" idx="2"/>
            <a:endCxn id="78" idx="0"/>
          </p:cNvCxnSpPr>
          <p:nvPr/>
        </p:nvCxnSpPr>
        <p:spPr>
          <a:xfrm>
            <a:off x="4334082" y="2675003"/>
            <a:ext cx="0" cy="277494"/>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61967646-7A4D-4DBA-8F9B-872374FBECBC}"/>
              </a:ext>
            </a:extLst>
          </p:cNvPr>
          <p:cNvCxnSpPr>
            <a:cxnSpLocks/>
          </p:cNvCxnSpPr>
          <p:nvPr/>
        </p:nvCxnSpPr>
        <p:spPr>
          <a:xfrm>
            <a:off x="4275960" y="3415793"/>
            <a:ext cx="0" cy="769316"/>
          </a:xfrm>
          <a:prstGeom prst="straightConnector1">
            <a:avLst/>
          </a:prstGeom>
          <a:ln w="952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1DFAA795-5494-42B9-89D3-C1196F20CC83}"/>
              </a:ext>
            </a:extLst>
          </p:cNvPr>
          <p:cNvCxnSpPr>
            <a:cxnSpLocks/>
            <a:stCxn id="76" idx="3"/>
            <a:endCxn id="81" idx="1"/>
          </p:cNvCxnSpPr>
          <p:nvPr/>
        </p:nvCxnSpPr>
        <p:spPr>
          <a:xfrm>
            <a:off x="4830716" y="2443355"/>
            <a:ext cx="175268"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D3AEF6C5-D758-4DBF-8AAD-357D64F0A3A4}"/>
              </a:ext>
            </a:extLst>
          </p:cNvPr>
          <p:cNvCxnSpPr>
            <a:cxnSpLocks/>
            <a:stCxn id="78" idx="3"/>
            <a:endCxn id="77" idx="1"/>
          </p:cNvCxnSpPr>
          <p:nvPr/>
        </p:nvCxnSpPr>
        <p:spPr>
          <a:xfrm>
            <a:off x="4830716" y="3184145"/>
            <a:ext cx="175268"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249D4E5F-D4C7-43E8-8138-01CD63C2163A}"/>
              </a:ext>
            </a:extLst>
          </p:cNvPr>
          <p:cNvCxnSpPr>
            <a:cxnSpLocks/>
            <a:stCxn id="79" idx="2"/>
            <a:endCxn id="80" idx="1"/>
          </p:cNvCxnSpPr>
          <p:nvPr/>
        </p:nvCxnSpPr>
        <p:spPr>
          <a:xfrm rot="16200000" flipH="1">
            <a:off x="4626163" y="4356323"/>
            <a:ext cx="87738" cy="671901"/>
          </a:xfrm>
          <a:prstGeom prst="bent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2AF9175A-7B25-49F8-B020-5CAA6966A787}"/>
              </a:ext>
            </a:extLst>
          </p:cNvPr>
          <p:cNvSpPr/>
          <p:nvPr/>
        </p:nvSpPr>
        <p:spPr>
          <a:xfrm>
            <a:off x="4674879" y="1601724"/>
            <a:ext cx="155838" cy="158369"/>
          </a:xfrm>
          <a:prstGeom prst="rect">
            <a:avLst/>
          </a:prstGeom>
          <a:solidFill>
            <a:schemeClr val="bg1"/>
          </a:solidFill>
          <a:ln w="19050" cap="sq">
            <a:solidFill>
              <a:srgbClr val="081765"/>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112" name="TextBox 111">
            <a:extLst>
              <a:ext uri="{FF2B5EF4-FFF2-40B4-BE49-F238E27FC236}">
                <a16:creationId xmlns:a16="http://schemas.microsoft.com/office/drawing/2014/main" id="{B68C7959-1C0F-46A7-8928-5D1866C0A516}"/>
              </a:ext>
            </a:extLst>
          </p:cNvPr>
          <p:cNvSpPr txBox="1"/>
          <p:nvPr/>
        </p:nvSpPr>
        <p:spPr>
          <a:xfrm>
            <a:off x="3904604" y="1278535"/>
            <a:ext cx="858953" cy="215444"/>
          </a:xfrm>
          <a:prstGeom prst="rect">
            <a:avLst/>
          </a:prstGeom>
          <a:noFill/>
        </p:spPr>
        <p:txBody>
          <a:bodyPr wrap="none" lIns="0" tIns="0" rIns="0" bIns="0" rtlCol="0">
            <a:spAutoFit/>
          </a:bodyPr>
          <a:lstStyle/>
          <a:p>
            <a:pPr>
              <a:spcAft>
                <a:spcPts val="900"/>
              </a:spcAft>
            </a:pPr>
            <a:r>
              <a:rPr lang="en-US" sz="1400" dirty="0">
                <a:solidFill>
                  <a:schemeClr val="tx2"/>
                </a:solidFill>
                <a:latin typeface="+mn-lt"/>
              </a:rPr>
              <a:t>CL Module</a:t>
            </a:r>
          </a:p>
        </p:txBody>
      </p:sp>
      <p:sp>
        <p:nvSpPr>
          <p:cNvPr id="114" name="TextBox 113">
            <a:extLst>
              <a:ext uri="{FF2B5EF4-FFF2-40B4-BE49-F238E27FC236}">
                <a16:creationId xmlns:a16="http://schemas.microsoft.com/office/drawing/2014/main" id="{6E329BAC-1296-4E76-B000-72C16515BEA7}"/>
              </a:ext>
            </a:extLst>
          </p:cNvPr>
          <p:cNvSpPr txBox="1"/>
          <p:nvPr/>
        </p:nvSpPr>
        <p:spPr>
          <a:xfrm>
            <a:off x="6303089" y="1278535"/>
            <a:ext cx="1780937" cy="215444"/>
          </a:xfrm>
          <a:prstGeom prst="rect">
            <a:avLst/>
          </a:prstGeom>
          <a:noFill/>
        </p:spPr>
        <p:txBody>
          <a:bodyPr wrap="none" lIns="0" tIns="0" rIns="0" bIns="0" rtlCol="0">
            <a:spAutoFit/>
          </a:bodyPr>
          <a:lstStyle/>
          <a:p>
            <a:pPr>
              <a:spcAft>
                <a:spcPts val="900"/>
              </a:spcAft>
            </a:pPr>
            <a:r>
              <a:rPr lang="en-US" sz="1400" dirty="0">
                <a:solidFill>
                  <a:schemeClr val="accent3"/>
                </a:solidFill>
                <a:latin typeface="+mn-lt"/>
              </a:rPr>
              <a:t>External Spectrometer</a:t>
            </a:r>
          </a:p>
        </p:txBody>
      </p:sp>
      <p:grpSp>
        <p:nvGrpSpPr>
          <p:cNvPr id="187" name="Group 186">
            <a:extLst>
              <a:ext uri="{FF2B5EF4-FFF2-40B4-BE49-F238E27FC236}">
                <a16:creationId xmlns:a16="http://schemas.microsoft.com/office/drawing/2014/main" id="{B8750001-F51C-44AD-8514-0FFF61F29F4D}"/>
              </a:ext>
            </a:extLst>
          </p:cNvPr>
          <p:cNvGrpSpPr/>
          <p:nvPr/>
        </p:nvGrpSpPr>
        <p:grpSpPr>
          <a:xfrm>
            <a:off x="583447" y="4637348"/>
            <a:ext cx="2685732" cy="353298"/>
            <a:chOff x="647727" y="4076602"/>
            <a:chExt cx="2685732" cy="353298"/>
          </a:xfrm>
        </p:grpSpPr>
        <p:sp>
          <p:nvSpPr>
            <p:cNvPr id="115" name="Rectangle 114">
              <a:extLst>
                <a:ext uri="{FF2B5EF4-FFF2-40B4-BE49-F238E27FC236}">
                  <a16:creationId xmlns:a16="http://schemas.microsoft.com/office/drawing/2014/main" id="{9213D650-EDF9-4B8D-97DB-4D1B573F9F43}"/>
                </a:ext>
              </a:extLst>
            </p:cNvPr>
            <p:cNvSpPr/>
            <p:nvPr/>
          </p:nvSpPr>
          <p:spPr>
            <a:xfrm>
              <a:off x="647727" y="4080033"/>
              <a:ext cx="824488" cy="349867"/>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t>existing calibration</a:t>
              </a:r>
            </a:p>
          </p:txBody>
        </p:sp>
        <p:sp>
          <p:nvSpPr>
            <p:cNvPr id="116" name="Rectangle 115">
              <a:extLst>
                <a:ext uri="{FF2B5EF4-FFF2-40B4-BE49-F238E27FC236}">
                  <a16:creationId xmlns:a16="http://schemas.microsoft.com/office/drawing/2014/main" id="{BDEF585C-5B13-4BCE-AAE6-EB1B0DD3AE9F}"/>
                </a:ext>
              </a:extLst>
            </p:cNvPr>
            <p:cNvSpPr/>
            <p:nvPr/>
          </p:nvSpPr>
          <p:spPr>
            <a:xfrm>
              <a:off x="2508971" y="4080033"/>
              <a:ext cx="824488" cy="349867"/>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t>performance task</a:t>
              </a:r>
            </a:p>
          </p:txBody>
        </p:sp>
        <p:sp>
          <p:nvSpPr>
            <p:cNvPr id="117" name="Rectangle 116">
              <a:extLst>
                <a:ext uri="{FF2B5EF4-FFF2-40B4-BE49-F238E27FC236}">
                  <a16:creationId xmlns:a16="http://schemas.microsoft.com/office/drawing/2014/main" id="{DE3A7495-D009-4A41-8C4D-B2AE7AEC58DB}"/>
                </a:ext>
              </a:extLst>
            </p:cNvPr>
            <p:cNvSpPr/>
            <p:nvPr/>
          </p:nvSpPr>
          <p:spPr>
            <a:xfrm>
              <a:off x="1589584" y="4080033"/>
              <a:ext cx="824488" cy="349867"/>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t>new calibration</a:t>
              </a:r>
            </a:p>
          </p:txBody>
        </p:sp>
        <p:sp>
          <p:nvSpPr>
            <p:cNvPr id="118" name="Rectangle 117">
              <a:extLst>
                <a:ext uri="{FF2B5EF4-FFF2-40B4-BE49-F238E27FC236}">
                  <a16:creationId xmlns:a16="http://schemas.microsoft.com/office/drawing/2014/main" id="{EBA58481-13BE-47F4-B161-1B267FEF307C}"/>
                </a:ext>
              </a:extLst>
            </p:cNvPr>
            <p:cNvSpPr/>
            <p:nvPr/>
          </p:nvSpPr>
          <p:spPr>
            <a:xfrm>
              <a:off x="1359103" y="4076602"/>
              <a:ext cx="111198" cy="121650"/>
            </a:xfrm>
            <a:prstGeom prst="rect">
              <a:avLst/>
            </a:prstGeom>
            <a:solidFill>
              <a:schemeClr val="bg1"/>
            </a:solidFill>
            <a:ln w="19050" cap="sq">
              <a:solidFill>
                <a:srgbClr val="081765"/>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grpSp>
      <p:sp>
        <p:nvSpPr>
          <p:cNvPr id="119" name="Rectangle 118">
            <a:extLst>
              <a:ext uri="{FF2B5EF4-FFF2-40B4-BE49-F238E27FC236}">
                <a16:creationId xmlns:a16="http://schemas.microsoft.com/office/drawing/2014/main" id="{FEE8AC89-D5F8-43FC-A48F-0821D9ECC32C}"/>
              </a:ext>
            </a:extLst>
          </p:cNvPr>
          <p:cNvSpPr/>
          <p:nvPr/>
        </p:nvSpPr>
        <p:spPr>
          <a:xfrm>
            <a:off x="4674879" y="2211707"/>
            <a:ext cx="155838" cy="158369"/>
          </a:xfrm>
          <a:prstGeom prst="rect">
            <a:avLst/>
          </a:prstGeom>
          <a:solidFill>
            <a:schemeClr val="bg1"/>
          </a:solidFill>
          <a:ln w="19050" cap="sq">
            <a:solidFill>
              <a:srgbClr val="081765"/>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120" name="Rectangle 119">
            <a:extLst>
              <a:ext uri="{FF2B5EF4-FFF2-40B4-BE49-F238E27FC236}">
                <a16:creationId xmlns:a16="http://schemas.microsoft.com/office/drawing/2014/main" id="{3D0D6956-407E-4914-87CA-45AD033B46A5}"/>
              </a:ext>
            </a:extLst>
          </p:cNvPr>
          <p:cNvSpPr/>
          <p:nvPr/>
        </p:nvSpPr>
        <p:spPr>
          <a:xfrm>
            <a:off x="4674879" y="2952497"/>
            <a:ext cx="155838" cy="158369"/>
          </a:xfrm>
          <a:prstGeom prst="rect">
            <a:avLst/>
          </a:prstGeom>
          <a:solidFill>
            <a:schemeClr val="bg1"/>
          </a:solidFill>
          <a:ln w="19050" cap="sq">
            <a:solidFill>
              <a:srgbClr val="081765"/>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grpSp>
        <p:nvGrpSpPr>
          <p:cNvPr id="130" name="Group 129">
            <a:extLst>
              <a:ext uri="{FF2B5EF4-FFF2-40B4-BE49-F238E27FC236}">
                <a16:creationId xmlns:a16="http://schemas.microsoft.com/office/drawing/2014/main" id="{8D6AE9FE-8CCD-4FB5-8233-AB9E724BC856}"/>
              </a:ext>
            </a:extLst>
          </p:cNvPr>
          <p:cNvGrpSpPr/>
          <p:nvPr/>
        </p:nvGrpSpPr>
        <p:grpSpPr>
          <a:xfrm>
            <a:off x="5713562" y="1595628"/>
            <a:ext cx="858953" cy="469392"/>
            <a:chOff x="407676" y="169447"/>
            <a:chExt cx="858953" cy="469392"/>
          </a:xfrm>
        </p:grpSpPr>
        <p:sp>
          <p:nvSpPr>
            <p:cNvPr id="8" name="Rectangle 7">
              <a:extLst>
                <a:ext uri="{FF2B5EF4-FFF2-40B4-BE49-F238E27FC236}">
                  <a16:creationId xmlns:a16="http://schemas.microsoft.com/office/drawing/2014/main" id="{2E2A2AF4-9E48-4712-A66B-206F1976F290}"/>
                </a:ext>
              </a:extLst>
            </p:cNvPr>
            <p:cNvSpPr/>
            <p:nvPr/>
          </p:nvSpPr>
          <p:spPr>
            <a:xfrm>
              <a:off x="407676" y="175543"/>
              <a:ext cx="858953" cy="463296"/>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613</a:t>
              </a:r>
            </a:p>
            <a:p>
              <a:pPr algn="ctr"/>
              <a:r>
                <a:rPr lang="en-US" sz="1000" dirty="0"/>
                <a:t>WL coarse</a:t>
              </a:r>
            </a:p>
          </p:txBody>
        </p:sp>
        <p:sp>
          <p:nvSpPr>
            <p:cNvPr id="122" name="Rectangle 121">
              <a:extLst>
                <a:ext uri="{FF2B5EF4-FFF2-40B4-BE49-F238E27FC236}">
                  <a16:creationId xmlns:a16="http://schemas.microsoft.com/office/drawing/2014/main" id="{9394DA30-803A-43F7-9B98-5F7E565D2C3F}"/>
                </a:ext>
              </a:extLst>
            </p:cNvPr>
            <p:cNvSpPr/>
            <p:nvPr/>
          </p:nvSpPr>
          <p:spPr>
            <a:xfrm>
              <a:off x="1133856" y="169447"/>
              <a:ext cx="131639" cy="119506"/>
            </a:xfrm>
            <a:prstGeom prst="rect">
              <a:avLst/>
            </a:prstGeom>
            <a:solidFill>
              <a:schemeClr val="bg1"/>
            </a:solidFill>
            <a:ln w="19050" cap="sq">
              <a:solidFill>
                <a:srgbClr val="081765"/>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grpSp>
      <p:cxnSp>
        <p:nvCxnSpPr>
          <p:cNvPr id="174" name="Straight Arrow Connector 173">
            <a:extLst>
              <a:ext uri="{FF2B5EF4-FFF2-40B4-BE49-F238E27FC236}">
                <a16:creationId xmlns:a16="http://schemas.microsoft.com/office/drawing/2014/main" id="{114F039B-21A0-4101-A127-40306D1185DD}"/>
              </a:ext>
            </a:extLst>
          </p:cNvPr>
          <p:cNvCxnSpPr>
            <a:cxnSpLocks/>
            <a:stCxn id="15" idx="2"/>
            <a:endCxn id="18" idx="0"/>
          </p:cNvCxnSpPr>
          <p:nvPr/>
        </p:nvCxnSpPr>
        <p:spPr>
          <a:xfrm>
            <a:off x="7226681" y="2065020"/>
            <a:ext cx="0" cy="887477"/>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A4F424AD-52E2-4752-9128-9748DF215638}"/>
              </a:ext>
            </a:extLst>
          </p:cNvPr>
          <p:cNvCxnSpPr>
            <a:cxnSpLocks/>
            <a:stCxn id="37" idx="2"/>
            <a:endCxn id="18" idx="0"/>
          </p:cNvCxnSpPr>
          <p:nvPr/>
        </p:nvCxnSpPr>
        <p:spPr>
          <a:xfrm>
            <a:off x="6678701" y="2675003"/>
            <a:ext cx="547980" cy="277494"/>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951AED3-4173-4FA9-AE73-C182DC8FCE96}"/>
              </a:ext>
            </a:extLst>
          </p:cNvPr>
          <p:cNvSpPr/>
          <p:nvPr/>
        </p:nvSpPr>
        <p:spPr>
          <a:xfrm>
            <a:off x="4996565" y="3541488"/>
            <a:ext cx="982597" cy="463296"/>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solidFill>
                  <a:schemeClr val="tx1"/>
                </a:solidFill>
              </a:rPr>
              <a:t>Task 610</a:t>
            </a:r>
          </a:p>
          <a:p>
            <a:pPr algn="ctr"/>
            <a:r>
              <a:rPr lang="en-US" sz="1000" dirty="0">
                <a:solidFill>
                  <a:schemeClr val="tx1"/>
                </a:solidFill>
              </a:rPr>
              <a:t>Spectral</a:t>
            </a:r>
          </a:p>
        </p:txBody>
      </p:sp>
      <p:cxnSp>
        <p:nvCxnSpPr>
          <p:cNvPr id="88" name="Connector: Elbow 87">
            <a:extLst>
              <a:ext uri="{FF2B5EF4-FFF2-40B4-BE49-F238E27FC236}">
                <a16:creationId xmlns:a16="http://schemas.microsoft.com/office/drawing/2014/main" id="{D11BB8E2-28BE-438A-9C5F-BABC3ACD28A1}"/>
              </a:ext>
            </a:extLst>
          </p:cNvPr>
          <p:cNvCxnSpPr>
            <a:cxnSpLocks/>
            <a:stCxn id="18" idx="2"/>
            <a:endCxn id="72" idx="3"/>
          </p:cNvCxnSpPr>
          <p:nvPr/>
        </p:nvCxnSpPr>
        <p:spPr>
          <a:xfrm rot="5400000">
            <a:off x="6424251" y="2970705"/>
            <a:ext cx="357343" cy="1247519"/>
          </a:xfrm>
          <a:prstGeom prst="bent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1C422E2E-EB3B-456C-AAE3-FB8A9E1352A2}"/>
              </a:ext>
            </a:extLst>
          </p:cNvPr>
          <p:cNvCxnSpPr>
            <a:cxnSpLocks/>
          </p:cNvCxnSpPr>
          <p:nvPr/>
        </p:nvCxnSpPr>
        <p:spPr>
          <a:xfrm rot="5400000">
            <a:off x="4797871" y="1662192"/>
            <a:ext cx="887477" cy="1693133"/>
          </a:xfrm>
          <a:prstGeom prst="bentConnector3">
            <a:avLst>
              <a:gd name="adj1" fmla="val 80224"/>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9" name="Rectangle 138">
            <a:extLst>
              <a:ext uri="{FF2B5EF4-FFF2-40B4-BE49-F238E27FC236}">
                <a16:creationId xmlns:a16="http://schemas.microsoft.com/office/drawing/2014/main" id="{88E99C94-1065-49BA-A3DF-08C67B1AB72C}"/>
              </a:ext>
            </a:extLst>
          </p:cNvPr>
          <p:cNvSpPr/>
          <p:nvPr/>
        </p:nvSpPr>
        <p:spPr>
          <a:xfrm>
            <a:off x="5823324" y="3534791"/>
            <a:ext cx="155838" cy="158369"/>
          </a:xfrm>
          <a:prstGeom prst="rect">
            <a:avLst/>
          </a:prstGeom>
          <a:solidFill>
            <a:schemeClr val="bg1"/>
          </a:solidFill>
          <a:ln w="19050" cap="sq">
            <a:solidFill>
              <a:srgbClr val="081765"/>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cxnSp>
        <p:nvCxnSpPr>
          <p:cNvPr id="73" name="Connector: Elbow 72">
            <a:extLst>
              <a:ext uri="{FF2B5EF4-FFF2-40B4-BE49-F238E27FC236}">
                <a16:creationId xmlns:a16="http://schemas.microsoft.com/office/drawing/2014/main" id="{C0BEB8F1-1567-48EA-8799-7C978A4CFA58}"/>
              </a:ext>
            </a:extLst>
          </p:cNvPr>
          <p:cNvCxnSpPr>
            <a:cxnSpLocks/>
            <a:stCxn id="8" idx="2"/>
            <a:endCxn id="18" idx="1"/>
          </p:cNvCxnSpPr>
          <p:nvPr/>
        </p:nvCxnSpPr>
        <p:spPr>
          <a:xfrm rot="16200000" flipH="1">
            <a:off x="5900608" y="2307450"/>
            <a:ext cx="1119125" cy="634263"/>
          </a:xfrm>
          <a:prstGeom prst="bent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06417839-DAC9-480F-88A1-7791ED5485AD}"/>
              </a:ext>
            </a:extLst>
          </p:cNvPr>
          <p:cNvSpPr/>
          <p:nvPr/>
        </p:nvSpPr>
        <p:spPr>
          <a:xfrm>
            <a:off x="2750129" y="1601724"/>
            <a:ext cx="833641" cy="463296"/>
          </a:xfrm>
          <a:prstGeom prst="rect">
            <a:avLst/>
          </a:pr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600</a:t>
            </a:r>
          </a:p>
          <a:p>
            <a:pPr algn="ctr"/>
            <a:r>
              <a:rPr lang="en-US" sz="1000" dirty="0"/>
              <a:t>WL coarse</a:t>
            </a:r>
          </a:p>
        </p:txBody>
      </p:sp>
      <p:sp>
        <p:nvSpPr>
          <p:cNvPr id="94" name="Rectangle 93">
            <a:extLst>
              <a:ext uri="{FF2B5EF4-FFF2-40B4-BE49-F238E27FC236}">
                <a16:creationId xmlns:a16="http://schemas.microsoft.com/office/drawing/2014/main" id="{B3E487A0-6192-4B28-9B0B-5A1B4792553C}"/>
              </a:ext>
            </a:extLst>
          </p:cNvPr>
          <p:cNvSpPr/>
          <p:nvPr/>
        </p:nvSpPr>
        <p:spPr>
          <a:xfrm>
            <a:off x="584755" y="1601724"/>
            <a:ext cx="833641" cy="463296"/>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623</a:t>
            </a:r>
          </a:p>
          <a:p>
            <a:pPr algn="ctr"/>
            <a:r>
              <a:rPr lang="en-US" sz="1000" dirty="0"/>
              <a:t>DC Offset</a:t>
            </a:r>
          </a:p>
        </p:txBody>
      </p:sp>
      <p:sp>
        <p:nvSpPr>
          <p:cNvPr id="95" name="Rectangle 94">
            <a:extLst>
              <a:ext uri="{FF2B5EF4-FFF2-40B4-BE49-F238E27FC236}">
                <a16:creationId xmlns:a16="http://schemas.microsoft.com/office/drawing/2014/main" id="{6125FB28-D51D-4956-9B90-C4301DA7BBB1}"/>
              </a:ext>
            </a:extLst>
          </p:cNvPr>
          <p:cNvSpPr/>
          <p:nvPr/>
        </p:nvSpPr>
        <p:spPr>
          <a:xfrm>
            <a:off x="1684753" y="1601724"/>
            <a:ext cx="833642" cy="463296"/>
          </a:xfrm>
          <a:prstGeom prst="rect">
            <a:avLst/>
          </a:pr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604</a:t>
            </a:r>
          </a:p>
          <a:p>
            <a:pPr algn="ctr"/>
            <a:r>
              <a:rPr lang="en-US" sz="1000" dirty="0"/>
              <a:t>DC offset</a:t>
            </a:r>
          </a:p>
        </p:txBody>
      </p:sp>
      <p:sp>
        <p:nvSpPr>
          <p:cNvPr id="97" name="Rectangle 96">
            <a:extLst>
              <a:ext uri="{FF2B5EF4-FFF2-40B4-BE49-F238E27FC236}">
                <a16:creationId xmlns:a16="http://schemas.microsoft.com/office/drawing/2014/main" id="{F22BA6CE-5F85-4A4E-8BD3-B6D8E60E745B}"/>
              </a:ext>
            </a:extLst>
          </p:cNvPr>
          <p:cNvSpPr/>
          <p:nvPr/>
        </p:nvSpPr>
        <p:spPr>
          <a:xfrm>
            <a:off x="1179063" y="2211707"/>
            <a:ext cx="833642" cy="463296"/>
          </a:xfrm>
          <a:prstGeom prst="rect">
            <a:avLst/>
          </a:pr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611</a:t>
            </a:r>
          </a:p>
          <a:p>
            <a:pPr algn="ctr"/>
            <a:r>
              <a:rPr lang="en-US" sz="1000" dirty="0"/>
              <a:t>Non-linearity</a:t>
            </a:r>
          </a:p>
        </p:txBody>
      </p:sp>
      <p:sp>
        <p:nvSpPr>
          <p:cNvPr id="98" name="Rectangle 97">
            <a:extLst>
              <a:ext uri="{FF2B5EF4-FFF2-40B4-BE49-F238E27FC236}">
                <a16:creationId xmlns:a16="http://schemas.microsoft.com/office/drawing/2014/main" id="{26C94D23-D129-4E1C-AA92-1BAF77EE6B4A}"/>
              </a:ext>
            </a:extLst>
          </p:cNvPr>
          <p:cNvSpPr/>
          <p:nvPr/>
        </p:nvSpPr>
        <p:spPr>
          <a:xfrm>
            <a:off x="2191188" y="2211707"/>
            <a:ext cx="830571" cy="463296"/>
          </a:xfrm>
          <a:prstGeom prst="rect">
            <a:avLst/>
          </a:pr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612</a:t>
            </a:r>
          </a:p>
          <a:p>
            <a:pPr algn="ctr"/>
            <a:r>
              <a:rPr lang="en-US" sz="1000" dirty="0"/>
              <a:t>Irradiance</a:t>
            </a:r>
          </a:p>
        </p:txBody>
      </p:sp>
      <p:sp>
        <p:nvSpPr>
          <p:cNvPr id="99" name="Rectangle 98">
            <a:extLst>
              <a:ext uri="{FF2B5EF4-FFF2-40B4-BE49-F238E27FC236}">
                <a16:creationId xmlns:a16="http://schemas.microsoft.com/office/drawing/2014/main" id="{5F61F550-2CFF-4E60-B7DC-38ADC3DA6AA8}"/>
              </a:ext>
            </a:extLst>
          </p:cNvPr>
          <p:cNvSpPr/>
          <p:nvPr/>
        </p:nvSpPr>
        <p:spPr>
          <a:xfrm>
            <a:off x="1678655" y="2952497"/>
            <a:ext cx="833643" cy="463296"/>
          </a:xfrm>
          <a:prstGeom prst="rect">
            <a:avLst/>
          </a:pr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619</a:t>
            </a:r>
          </a:p>
          <a:p>
            <a:pPr algn="ctr"/>
            <a:r>
              <a:rPr lang="en-US" sz="1000" dirty="0"/>
              <a:t>WL fine</a:t>
            </a:r>
          </a:p>
        </p:txBody>
      </p:sp>
      <p:sp>
        <p:nvSpPr>
          <p:cNvPr id="100" name="Rectangle 99">
            <a:extLst>
              <a:ext uri="{FF2B5EF4-FFF2-40B4-BE49-F238E27FC236}">
                <a16:creationId xmlns:a16="http://schemas.microsoft.com/office/drawing/2014/main" id="{A59C687D-7222-45CE-9760-A6B7781CED74}"/>
              </a:ext>
            </a:extLst>
          </p:cNvPr>
          <p:cNvSpPr/>
          <p:nvPr/>
        </p:nvSpPr>
        <p:spPr>
          <a:xfrm>
            <a:off x="583447" y="3543809"/>
            <a:ext cx="833641" cy="463296"/>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628</a:t>
            </a:r>
          </a:p>
          <a:p>
            <a:pPr algn="ctr"/>
            <a:r>
              <a:rPr lang="en-US" sz="1000" dirty="0"/>
              <a:t>Spectrometer</a:t>
            </a:r>
          </a:p>
        </p:txBody>
      </p:sp>
      <p:sp>
        <p:nvSpPr>
          <p:cNvPr id="102" name="Rectangle 101">
            <a:extLst>
              <a:ext uri="{FF2B5EF4-FFF2-40B4-BE49-F238E27FC236}">
                <a16:creationId xmlns:a16="http://schemas.microsoft.com/office/drawing/2014/main" id="{305BB39F-AC74-4EAD-BC72-BEAD8F2E3C86}"/>
              </a:ext>
            </a:extLst>
          </p:cNvPr>
          <p:cNvSpPr/>
          <p:nvPr/>
        </p:nvSpPr>
        <p:spPr>
          <a:xfrm>
            <a:off x="583448" y="2952916"/>
            <a:ext cx="833641" cy="463296"/>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626</a:t>
            </a:r>
          </a:p>
          <a:p>
            <a:pPr algn="ctr"/>
            <a:r>
              <a:rPr lang="en-US" sz="1000" dirty="0"/>
              <a:t>WL fine</a:t>
            </a:r>
          </a:p>
        </p:txBody>
      </p:sp>
      <p:cxnSp>
        <p:nvCxnSpPr>
          <p:cNvPr id="103" name="Straight Arrow Connector 102">
            <a:extLst>
              <a:ext uri="{FF2B5EF4-FFF2-40B4-BE49-F238E27FC236}">
                <a16:creationId xmlns:a16="http://schemas.microsoft.com/office/drawing/2014/main" id="{D143FCD4-EFFA-40E5-B356-82C01979DE90}"/>
              </a:ext>
            </a:extLst>
          </p:cNvPr>
          <p:cNvCxnSpPr>
            <a:cxnSpLocks/>
            <a:stCxn id="95" idx="1"/>
            <a:endCxn id="94" idx="3"/>
          </p:cNvCxnSpPr>
          <p:nvPr/>
        </p:nvCxnSpPr>
        <p:spPr>
          <a:xfrm flipH="1">
            <a:off x="1418396" y="1833372"/>
            <a:ext cx="266357"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F8D39604-37E4-46C0-8DAE-A106F38372D9}"/>
              </a:ext>
            </a:extLst>
          </p:cNvPr>
          <p:cNvCxnSpPr>
            <a:cxnSpLocks/>
            <a:stCxn id="98" idx="2"/>
            <a:endCxn id="99" idx="0"/>
          </p:cNvCxnSpPr>
          <p:nvPr/>
        </p:nvCxnSpPr>
        <p:spPr>
          <a:xfrm flipH="1">
            <a:off x="2095477" y="2675003"/>
            <a:ext cx="510997" cy="277494"/>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D40B1DAF-7E2C-4579-A815-623087043943}"/>
              </a:ext>
            </a:extLst>
          </p:cNvPr>
          <p:cNvCxnSpPr>
            <a:cxnSpLocks/>
            <a:stCxn id="99" idx="1"/>
            <a:endCxn id="102" idx="3"/>
          </p:cNvCxnSpPr>
          <p:nvPr/>
        </p:nvCxnSpPr>
        <p:spPr>
          <a:xfrm flipH="1">
            <a:off x="1417089" y="3184145"/>
            <a:ext cx="261566" cy="41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3AFEAD41-485B-455D-A729-3302B64D98E2}"/>
              </a:ext>
            </a:extLst>
          </p:cNvPr>
          <p:cNvCxnSpPr>
            <a:cxnSpLocks/>
            <a:stCxn id="99" idx="2"/>
            <a:endCxn id="100" idx="3"/>
          </p:cNvCxnSpPr>
          <p:nvPr/>
        </p:nvCxnSpPr>
        <p:spPr>
          <a:xfrm rot="5400000">
            <a:off x="1576451" y="3256431"/>
            <a:ext cx="359664" cy="678389"/>
          </a:xfrm>
          <a:prstGeom prst="bent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CA36A2E3-B8E2-4587-B2EA-7FC1BE604234}"/>
              </a:ext>
            </a:extLst>
          </p:cNvPr>
          <p:cNvSpPr txBox="1"/>
          <p:nvPr/>
        </p:nvSpPr>
        <p:spPr>
          <a:xfrm>
            <a:off x="1264978" y="1278535"/>
            <a:ext cx="1720023" cy="215444"/>
          </a:xfrm>
          <a:prstGeom prst="rect">
            <a:avLst/>
          </a:prstGeom>
          <a:noFill/>
        </p:spPr>
        <p:txBody>
          <a:bodyPr wrap="none" lIns="0" tIns="0" rIns="0" bIns="0" rtlCol="0">
            <a:spAutoFit/>
          </a:bodyPr>
          <a:lstStyle/>
          <a:p>
            <a:pPr>
              <a:spcAft>
                <a:spcPts val="900"/>
              </a:spcAft>
            </a:pPr>
            <a:r>
              <a:rPr lang="en-US" sz="1400" dirty="0">
                <a:latin typeface="+mn-lt"/>
              </a:rPr>
              <a:t>Internal Spectrometer</a:t>
            </a:r>
          </a:p>
        </p:txBody>
      </p:sp>
      <p:cxnSp>
        <p:nvCxnSpPr>
          <p:cNvPr id="109" name="Straight Arrow Connector 108">
            <a:extLst>
              <a:ext uri="{FF2B5EF4-FFF2-40B4-BE49-F238E27FC236}">
                <a16:creationId xmlns:a16="http://schemas.microsoft.com/office/drawing/2014/main" id="{BBAA3019-6824-49D2-971A-F6A990CF4D10}"/>
              </a:ext>
            </a:extLst>
          </p:cNvPr>
          <p:cNvCxnSpPr>
            <a:cxnSpLocks/>
            <a:stCxn id="97" idx="2"/>
            <a:endCxn id="99" idx="0"/>
          </p:cNvCxnSpPr>
          <p:nvPr/>
        </p:nvCxnSpPr>
        <p:spPr>
          <a:xfrm>
            <a:off x="1595884" y="2675003"/>
            <a:ext cx="499593" cy="277494"/>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21AAC7CB-68AD-48D0-BBDB-C1427B1F5CD5}"/>
              </a:ext>
            </a:extLst>
          </p:cNvPr>
          <p:cNvCxnSpPr>
            <a:cxnSpLocks/>
            <a:stCxn id="95" idx="2"/>
            <a:endCxn id="99" idx="0"/>
          </p:cNvCxnSpPr>
          <p:nvPr/>
        </p:nvCxnSpPr>
        <p:spPr>
          <a:xfrm flipH="1">
            <a:off x="2095477" y="2065020"/>
            <a:ext cx="6097" cy="887477"/>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7AF2234C-796F-49D2-906A-CA47FFC2395A}"/>
              </a:ext>
            </a:extLst>
          </p:cNvPr>
          <p:cNvSpPr/>
          <p:nvPr/>
        </p:nvSpPr>
        <p:spPr>
          <a:xfrm>
            <a:off x="3429676" y="1595628"/>
            <a:ext cx="155838" cy="158369"/>
          </a:xfrm>
          <a:prstGeom prst="rect">
            <a:avLst/>
          </a:prstGeom>
          <a:solidFill>
            <a:schemeClr val="bg1"/>
          </a:solidFill>
          <a:ln w="19050" cap="sq">
            <a:solidFill>
              <a:srgbClr val="081765"/>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cxnSp>
        <p:nvCxnSpPr>
          <p:cNvPr id="123" name="Connector: Elbow 122">
            <a:extLst>
              <a:ext uri="{FF2B5EF4-FFF2-40B4-BE49-F238E27FC236}">
                <a16:creationId xmlns:a16="http://schemas.microsoft.com/office/drawing/2014/main" id="{D851CFDC-2740-450C-AD75-05096574CFBA}"/>
              </a:ext>
            </a:extLst>
          </p:cNvPr>
          <p:cNvCxnSpPr>
            <a:cxnSpLocks/>
          </p:cNvCxnSpPr>
          <p:nvPr/>
        </p:nvCxnSpPr>
        <p:spPr>
          <a:xfrm flipV="1">
            <a:off x="2132611" y="2443355"/>
            <a:ext cx="1698741" cy="1151109"/>
          </a:xfrm>
          <a:prstGeom prst="bentConnector3">
            <a:avLst>
              <a:gd name="adj1" fmla="val 76914"/>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9C4F3723-0C30-4EC3-A1FE-F751CD673340}"/>
              </a:ext>
            </a:extLst>
          </p:cNvPr>
          <p:cNvCxnSpPr>
            <a:cxnSpLocks/>
          </p:cNvCxnSpPr>
          <p:nvPr/>
        </p:nvCxnSpPr>
        <p:spPr>
          <a:xfrm rot="16200000" flipH="1">
            <a:off x="3379542" y="2162208"/>
            <a:ext cx="357343" cy="2864512"/>
          </a:xfrm>
          <a:prstGeom prst="bent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BD7FA70F-546F-4326-9EF5-A39AE0F89DDD}"/>
              </a:ext>
            </a:extLst>
          </p:cNvPr>
          <p:cNvCxnSpPr>
            <a:cxnSpLocks/>
            <a:stCxn id="93" idx="3"/>
            <a:endCxn id="75" idx="1"/>
          </p:cNvCxnSpPr>
          <p:nvPr/>
        </p:nvCxnSpPr>
        <p:spPr>
          <a:xfrm>
            <a:off x="3583770" y="1833372"/>
            <a:ext cx="253678"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40CE60DE-4F0D-49DE-84CC-57742469F85C}"/>
              </a:ext>
            </a:extLst>
          </p:cNvPr>
          <p:cNvCxnSpPr>
            <a:cxnSpLocks/>
            <a:stCxn id="93" idx="2"/>
            <a:endCxn id="99" idx="3"/>
          </p:cNvCxnSpPr>
          <p:nvPr/>
        </p:nvCxnSpPr>
        <p:spPr>
          <a:xfrm rot="5400000">
            <a:off x="2280062" y="2297256"/>
            <a:ext cx="1119125" cy="654652"/>
          </a:xfrm>
          <a:prstGeom prst="bent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1605DC3-D99F-4E26-8FE1-C3FFA58B117B}"/>
              </a:ext>
            </a:extLst>
          </p:cNvPr>
          <p:cNvSpPr txBox="1"/>
          <p:nvPr/>
        </p:nvSpPr>
        <p:spPr>
          <a:xfrm>
            <a:off x="5026493" y="4122761"/>
            <a:ext cx="1080902" cy="338554"/>
          </a:xfrm>
          <a:prstGeom prst="rect">
            <a:avLst/>
          </a:prstGeom>
          <a:noFill/>
        </p:spPr>
        <p:txBody>
          <a:bodyPr wrap="square" lIns="0" tIns="0" rIns="0" bIns="0" rtlCol="0">
            <a:spAutoFit/>
          </a:bodyPr>
          <a:lstStyle/>
          <a:p>
            <a:pPr>
              <a:spcAft>
                <a:spcPts val="900"/>
              </a:spcAft>
            </a:pPr>
            <a:r>
              <a:rPr lang="en-US" sz="1100" dirty="0">
                <a:solidFill>
                  <a:schemeClr val="tx2"/>
                </a:solidFill>
                <a:latin typeface="+mn-lt"/>
              </a:rPr>
              <a:t>Task 630 has 603 included</a:t>
            </a:r>
          </a:p>
        </p:txBody>
      </p:sp>
      <p:cxnSp>
        <p:nvCxnSpPr>
          <p:cNvPr id="26" name="Connector: Elbow 25">
            <a:extLst>
              <a:ext uri="{FF2B5EF4-FFF2-40B4-BE49-F238E27FC236}">
                <a16:creationId xmlns:a16="http://schemas.microsoft.com/office/drawing/2014/main" id="{A9096838-11AB-4882-B6BB-E314D574B7D5}"/>
              </a:ext>
            </a:extLst>
          </p:cNvPr>
          <p:cNvCxnSpPr>
            <a:cxnSpLocks/>
            <a:stCxn id="75" idx="0"/>
            <a:endCxn id="15" idx="0"/>
          </p:cNvCxnSpPr>
          <p:nvPr/>
        </p:nvCxnSpPr>
        <p:spPr>
          <a:xfrm rot="5400000" flipH="1" flipV="1">
            <a:off x="5780381" y="155425"/>
            <a:ext cx="12700" cy="2892599"/>
          </a:xfrm>
          <a:prstGeom prst="bentConnector3">
            <a:avLst>
              <a:gd name="adj1" fmla="val 887984"/>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9AE02065-0A9F-4979-9523-A8B8A68B190A}"/>
              </a:ext>
            </a:extLst>
          </p:cNvPr>
          <p:cNvCxnSpPr>
            <a:cxnSpLocks/>
            <a:stCxn id="75" idx="0"/>
            <a:endCxn id="95" idx="0"/>
          </p:cNvCxnSpPr>
          <p:nvPr/>
        </p:nvCxnSpPr>
        <p:spPr>
          <a:xfrm rot="16200000" flipV="1">
            <a:off x="3217828" y="485470"/>
            <a:ext cx="12700" cy="2232508"/>
          </a:xfrm>
          <a:prstGeom prst="bentConnector3">
            <a:avLst>
              <a:gd name="adj1" fmla="val 888000"/>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itle 3">
            <a:extLst>
              <a:ext uri="{FF2B5EF4-FFF2-40B4-BE49-F238E27FC236}">
                <a16:creationId xmlns:a16="http://schemas.microsoft.com/office/drawing/2014/main" id="{359A2FA3-1758-4E47-90FD-17A5113BFC23}"/>
              </a:ext>
            </a:extLst>
          </p:cNvPr>
          <p:cNvSpPr>
            <a:spLocks noGrp="1"/>
          </p:cNvSpPr>
          <p:nvPr>
            <p:ph type="title"/>
          </p:nvPr>
        </p:nvSpPr>
        <p:spPr>
          <a:xfrm>
            <a:off x="457200" y="108000"/>
            <a:ext cx="7610400" cy="331200"/>
          </a:xfrm>
        </p:spPr>
        <p:txBody>
          <a:bodyPr/>
          <a:lstStyle/>
          <a:p>
            <a:r>
              <a:rPr lang="en-US" sz="2000" dirty="0"/>
              <a:t>Content of SW package – Q Tool</a:t>
            </a:r>
            <a:endParaRPr lang="en-US" dirty="0"/>
          </a:p>
        </p:txBody>
      </p:sp>
      <p:sp>
        <p:nvSpPr>
          <p:cNvPr id="71" name="Text Placeholder 5">
            <a:extLst>
              <a:ext uri="{FF2B5EF4-FFF2-40B4-BE49-F238E27FC236}">
                <a16:creationId xmlns:a16="http://schemas.microsoft.com/office/drawing/2014/main" id="{8665C3E8-A289-420D-A75A-ABD85CDA4F37}"/>
              </a:ext>
            </a:extLst>
          </p:cNvPr>
          <p:cNvSpPr txBox="1">
            <a:spLocks/>
          </p:cNvSpPr>
          <p:nvPr/>
        </p:nvSpPr>
        <p:spPr>
          <a:xfrm>
            <a:off x="457200" y="486000"/>
            <a:ext cx="7610400" cy="378000"/>
          </a:xfrm>
          <a:prstGeom prst="rect">
            <a:avLst/>
          </a:prstGeom>
        </p:spPr>
        <p:txBody>
          <a:bodyPr lIns="0" tIns="0" rIns="0" bIns="0"/>
          <a:lstStyle>
            <a:lvl1pPr marL="0" indent="0" algn="l" defTabSz="914400" rtl="0" eaLnBrk="1" latinLnBrk="0" hangingPunct="1">
              <a:spcBef>
                <a:spcPct val="20000"/>
              </a:spcBef>
              <a:buFont typeface="Arial" pitchFamily="34" charset="0"/>
              <a:buNone/>
              <a:defRPr sz="1800" kern="1200" baseline="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lang="en-US" dirty="0"/>
              <a:t>Spectrometer calibrations, inline offset correction &amp; performance tasks</a:t>
            </a:r>
          </a:p>
        </p:txBody>
      </p:sp>
    </p:spTree>
    <p:extLst>
      <p:ext uri="{BB962C8B-B14F-4D97-AF65-F5344CB8AC3E}">
        <p14:creationId xmlns:p14="http://schemas.microsoft.com/office/powerpoint/2010/main" val="3916233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39D4FFD-7046-4DAA-8F0C-53CCA061D927}"/>
              </a:ext>
            </a:extLst>
          </p:cNvPr>
          <p:cNvGrpSpPr/>
          <p:nvPr/>
        </p:nvGrpSpPr>
        <p:grpSpPr>
          <a:xfrm>
            <a:off x="583447" y="4042582"/>
            <a:ext cx="1743875" cy="349867"/>
            <a:chOff x="4136152" y="3500680"/>
            <a:chExt cx="1743875" cy="349867"/>
          </a:xfrm>
        </p:grpSpPr>
        <p:sp>
          <p:nvSpPr>
            <p:cNvPr id="116" name="Rectangle 115">
              <a:extLst>
                <a:ext uri="{FF2B5EF4-FFF2-40B4-BE49-F238E27FC236}">
                  <a16:creationId xmlns:a16="http://schemas.microsoft.com/office/drawing/2014/main" id="{BDEF585C-5B13-4BCE-AAE6-EB1B0DD3AE9F}"/>
                </a:ext>
              </a:extLst>
            </p:cNvPr>
            <p:cNvSpPr/>
            <p:nvPr/>
          </p:nvSpPr>
          <p:spPr>
            <a:xfrm>
              <a:off x="5055539" y="3500680"/>
              <a:ext cx="824488" cy="349867"/>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t>performance task</a:t>
              </a:r>
            </a:p>
          </p:txBody>
        </p:sp>
        <p:sp>
          <p:nvSpPr>
            <p:cNvPr id="117" name="Rectangle 116">
              <a:extLst>
                <a:ext uri="{FF2B5EF4-FFF2-40B4-BE49-F238E27FC236}">
                  <a16:creationId xmlns:a16="http://schemas.microsoft.com/office/drawing/2014/main" id="{DE3A7495-D009-4A41-8C4D-B2AE7AEC58DB}"/>
                </a:ext>
              </a:extLst>
            </p:cNvPr>
            <p:cNvSpPr/>
            <p:nvPr/>
          </p:nvSpPr>
          <p:spPr>
            <a:xfrm>
              <a:off x="4136152" y="3500680"/>
              <a:ext cx="824488" cy="349867"/>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t>calibration task</a:t>
              </a:r>
            </a:p>
          </p:txBody>
        </p:sp>
      </p:grpSp>
      <p:sp>
        <p:nvSpPr>
          <p:cNvPr id="36" name="Rectangle 35">
            <a:extLst>
              <a:ext uri="{FF2B5EF4-FFF2-40B4-BE49-F238E27FC236}">
                <a16:creationId xmlns:a16="http://schemas.microsoft.com/office/drawing/2014/main" id="{9543B3A8-6FD4-4D85-B80F-585C20AE125E}"/>
              </a:ext>
            </a:extLst>
          </p:cNvPr>
          <p:cNvSpPr/>
          <p:nvPr/>
        </p:nvSpPr>
        <p:spPr>
          <a:xfrm>
            <a:off x="3837448" y="1490514"/>
            <a:ext cx="993268" cy="463296"/>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605</a:t>
            </a:r>
          </a:p>
          <a:p>
            <a:pPr algn="ctr"/>
            <a:r>
              <a:rPr lang="en-US" sz="1000" dirty="0"/>
              <a:t>WL home offset</a:t>
            </a:r>
          </a:p>
        </p:txBody>
      </p:sp>
      <p:sp>
        <p:nvSpPr>
          <p:cNvPr id="37" name="Rectangle 36">
            <a:extLst>
              <a:ext uri="{FF2B5EF4-FFF2-40B4-BE49-F238E27FC236}">
                <a16:creationId xmlns:a16="http://schemas.microsoft.com/office/drawing/2014/main" id="{E9A84D79-2153-41CF-9CE3-D46581E0EB7D}"/>
              </a:ext>
            </a:extLst>
          </p:cNvPr>
          <p:cNvSpPr/>
          <p:nvPr/>
        </p:nvSpPr>
        <p:spPr>
          <a:xfrm>
            <a:off x="3837448" y="2100497"/>
            <a:ext cx="993268" cy="463296"/>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602</a:t>
            </a:r>
          </a:p>
          <a:p>
            <a:pPr algn="ctr"/>
            <a:r>
              <a:rPr lang="en-US" sz="1000" dirty="0" err="1"/>
              <a:t>Enc</a:t>
            </a:r>
            <a:r>
              <a:rPr lang="en-US" sz="1000" dirty="0"/>
              <a:t> </a:t>
            </a:r>
            <a:r>
              <a:rPr lang="en-US" sz="1000" dirty="0" err="1"/>
              <a:t>Pos</a:t>
            </a:r>
            <a:r>
              <a:rPr lang="en-US" sz="1000" dirty="0"/>
              <a:t> to WL</a:t>
            </a:r>
          </a:p>
        </p:txBody>
      </p:sp>
      <p:sp>
        <p:nvSpPr>
          <p:cNvPr id="38" name="Rectangle 37">
            <a:extLst>
              <a:ext uri="{FF2B5EF4-FFF2-40B4-BE49-F238E27FC236}">
                <a16:creationId xmlns:a16="http://schemas.microsoft.com/office/drawing/2014/main" id="{761E6D60-3426-4CDD-8EA4-77C449641118}"/>
              </a:ext>
            </a:extLst>
          </p:cNvPr>
          <p:cNvSpPr/>
          <p:nvPr/>
        </p:nvSpPr>
        <p:spPr>
          <a:xfrm>
            <a:off x="5027584" y="2841287"/>
            <a:ext cx="982600" cy="463296"/>
          </a:xfrm>
          <a:prstGeom prst="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641</a:t>
            </a:r>
          </a:p>
          <a:p>
            <a:pPr algn="ctr"/>
            <a:r>
              <a:rPr lang="en-US" sz="1000" dirty="0"/>
              <a:t>ND filter</a:t>
            </a:r>
          </a:p>
        </p:txBody>
      </p:sp>
      <p:sp>
        <p:nvSpPr>
          <p:cNvPr id="39" name="Rectangle 38">
            <a:extLst>
              <a:ext uri="{FF2B5EF4-FFF2-40B4-BE49-F238E27FC236}">
                <a16:creationId xmlns:a16="http://schemas.microsoft.com/office/drawing/2014/main" id="{55A91C55-2126-4450-829E-5ACE31E8426A}"/>
              </a:ext>
            </a:extLst>
          </p:cNvPr>
          <p:cNvSpPr/>
          <p:nvPr/>
        </p:nvSpPr>
        <p:spPr>
          <a:xfrm>
            <a:off x="3837448" y="2841287"/>
            <a:ext cx="993268" cy="463296"/>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601</a:t>
            </a:r>
          </a:p>
          <a:p>
            <a:pPr algn="ctr"/>
            <a:r>
              <a:rPr lang="en-US" sz="1000" dirty="0"/>
              <a:t>ND filter</a:t>
            </a:r>
          </a:p>
        </p:txBody>
      </p:sp>
      <p:sp>
        <p:nvSpPr>
          <p:cNvPr id="40" name="Rectangle 39">
            <a:extLst>
              <a:ext uri="{FF2B5EF4-FFF2-40B4-BE49-F238E27FC236}">
                <a16:creationId xmlns:a16="http://schemas.microsoft.com/office/drawing/2014/main" id="{ACA47F55-EDE3-4E8B-B19A-74506BB0E339}"/>
              </a:ext>
            </a:extLst>
          </p:cNvPr>
          <p:cNvSpPr/>
          <p:nvPr/>
        </p:nvSpPr>
        <p:spPr>
          <a:xfrm>
            <a:off x="3837448" y="3533899"/>
            <a:ext cx="993268" cy="463296"/>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603</a:t>
            </a:r>
          </a:p>
          <a:p>
            <a:pPr algn="ctr"/>
            <a:r>
              <a:rPr lang="en-US" sz="1000" dirty="0"/>
              <a:t>WL offset</a:t>
            </a:r>
          </a:p>
        </p:txBody>
      </p:sp>
      <p:sp>
        <p:nvSpPr>
          <p:cNvPr id="41" name="Rectangle 40">
            <a:extLst>
              <a:ext uri="{FF2B5EF4-FFF2-40B4-BE49-F238E27FC236}">
                <a16:creationId xmlns:a16="http://schemas.microsoft.com/office/drawing/2014/main" id="{846CE69E-E62B-44BC-A4C7-B75FBCEB0B31}"/>
              </a:ext>
            </a:extLst>
          </p:cNvPr>
          <p:cNvSpPr/>
          <p:nvPr/>
        </p:nvSpPr>
        <p:spPr>
          <a:xfrm>
            <a:off x="5027583" y="3939685"/>
            <a:ext cx="982601" cy="463296"/>
          </a:xfrm>
          <a:prstGeom prst="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630</a:t>
            </a:r>
          </a:p>
          <a:p>
            <a:pPr algn="ctr"/>
            <a:r>
              <a:rPr lang="en-US" sz="1000" dirty="0"/>
              <a:t>CLM spectral</a:t>
            </a:r>
          </a:p>
        </p:txBody>
      </p:sp>
      <p:sp>
        <p:nvSpPr>
          <p:cNvPr id="47" name="Rectangle 46">
            <a:extLst>
              <a:ext uri="{FF2B5EF4-FFF2-40B4-BE49-F238E27FC236}">
                <a16:creationId xmlns:a16="http://schemas.microsoft.com/office/drawing/2014/main" id="{AF075494-D252-48F4-945C-A2E67E3557F7}"/>
              </a:ext>
            </a:extLst>
          </p:cNvPr>
          <p:cNvSpPr/>
          <p:nvPr/>
        </p:nvSpPr>
        <p:spPr>
          <a:xfrm>
            <a:off x="5027584" y="2100497"/>
            <a:ext cx="993268" cy="463296"/>
          </a:xfrm>
          <a:prstGeom prst="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625</a:t>
            </a:r>
          </a:p>
          <a:p>
            <a:pPr algn="ctr"/>
            <a:r>
              <a:rPr lang="en-US" sz="1000" dirty="0" err="1"/>
              <a:t>Enc</a:t>
            </a:r>
            <a:r>
              <a:rPr lang="en-US" sz="1000" dirty="0"/>
              <a:t> </a:t>
            </a:r>
            <a:r>
              <a:rPr lang="en-US" sz="1000" dirty="0" err="1"/>
              <a:t>Pos</a:t>
            </a:r>
            <a:r>
              <a:rPr lang="en-US" sz="1000" dirty="0"/>
              <a:t> to WL</a:t>
            </a:r>
          </a:p>
        </p:txBody>
      </p:sp>
      <p:cxnSp>
        <p:nvCxnSpPr>
          <p:cNvPr id="48" name="Straight Arrow Connector 47">
            <a:extLst>
              <a:ext uri="{FF2B5EF4-FFF2-40B4-BE49-F238E27FC236}">
                <a16:creationId xmlns:a16="http://schemas.microsoft.com/office/drawing/2014/main" id="{1BC194BE-536F-4A3F-A8E6-FFC27A0B1A3B}"/>
              </a:ext>
            </a:extLst>
          </p:cNvPr>
          <p:cNvCxnSpPr>
            <a:cxnSpLocks/>
            <a:stCxn id="36" idx="2"/>
            <a:endCxn id="37" idx="0"/>
          </p:cNvCxnSpPr>
          <p:nvPr/>
        </p:nvCxnSpPr>
        <p:spPr>
          <a:xfrm>
            <a:off x="4334082" y="1953810"/>
            <a:ext cx="0" cy="146687"/>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090F32D-EDAC-44CA-BDD6-236D566CF0E1}"/>
              </a:ext>
            </a:extLst>
          </p:cNvPr>
          <p:cNvCxnSpPr>
            <a:cxnSpLocks/>
            <a:stCxn id="37" idx="2"/>
            <a:endCxn id="39" idx="0"/>
          </p:cNvCxnSpPr>
          <p:nvPr/>
        </p:nvCxnSpPr>
        <p:spPr>
          <a:xfrm>
            <a:off x="4334082" y="2563793"/>
            <a:ext cx="0" cy="277494"/>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70EDDF8-D6A0-424E-8795-BB26F4BFCB21}"/>
              </a:ext>
            </a:extLst>
          </p:cNvPr>
          <p:cNvCxnSpPr>
            <a:cxnSpLocks/>
            <a:stCxn id="39" idx="2"/>
            <a:endCxn id="40" idx="0"/>
          </p:cNvCxnSpPr>
          <p:nvPr/>
        </p:nvCxnSpPr>
        <p:spPr>
          <a:xfrm>
            <a:off x="4334082" y="3304583"/>
            <a:ext cx="0" cy="229316"/>
          </a:xfrm>
          <a:prstGeom prst="straightConnector1">
            <a:avLst/>
          </a:prstGeom>
          <a:ln w="952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8A41FC37-3AAE-47C3-84AF-4E64A2FBB15C}"/>
              </a:ext>
            </a:extLst>
          </p:cNvPr>
          <p:cNvCxnSpPr>
            <a:cxnSpLocks/>
            <a:stCxn id="37" idx="3"/>
            <a:endCxn id="47" idx="1"/>
          </p:cNvCxnSpPr>
          <p:nvPr/>
        </p:nvCxnSpPr>
        <p:spPr>
          <a:xfrm>
            <a:off x="4830716" y="2332145"/>
            <a:ext cx="196868"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46A65B0-0D89-432F-A5D7-3ABCB7D9CC98}"/>
              </a:ext>
            </a:extLst>
          </p:cNvPr>
          <p:cNvCxnSpPr>
            <a:cxnSpLocks/>
            <a:stCxn id="39" idx="3"/>
            <a:endCxn id="38" idx="1"/>
          </p:cNvCxnSpPr>
          <p:nvPr/>
        </p:nvCxnSpPr>
        <p:spPr>
          <a:xfrm>
            <a:off x="4830716" y="3072935"/>
            <a:ext cx="196868"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75EA129C-7F40-4BEF-9975-F512679798DD}"/>
              </a:ext>
            </a:extLst>
          </p:cNvPr>
          <p:cNvCxnSpPr>
            <a:cxnSpLocks/>
            <a:stCxn id="40" idx="2"/>
            <a:endCxn id="41" idx="1"/>
          </p:cNvCxnSpPr>
          <p:nvPr/>
        </p:nvCxnSpPr>
        <p:spPr>
          <a:xfrm rot="16200000" flipH="1">
            <a:off x="4593763" y="3737513"/>
            <a:ext cx="174138" cy="693501"/>
          </a:xfrm>
          <a:prstGeom prst="bent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C515257C-240F-4EC7-927D-F669C7F5389F}"/>
              </a:ext>
            </a:extLst>
          </p:cNvPr>
          <p:cNvSpPr txBox="1"/>
          <p:nvPr/>
        </p:nvSpPr>
        <p:spPr>
          <a:xfrm>
            <a:off x="3904604" y="1118557"/>
            <a:ext cx="858953" cy="215444"/>
          </a:xfrm>
          <a:prstGeom prst="rect">
            <a:avLst/>
          </a:prstGeom>
          <a:noFill/>
        </p:spPr>
        <p:txBody>
          <a:bodyPr wrap="none" lIns="0" tIns="0" rIns="0" bIns="0" rtlCol="0">
            <a:spAutoFit/>
          </a:bodyPr>
          <a:lstStyle/>
          <a:p>
            <a:pPr>
              <a:spcAft>
                <a:spcPts val="900"/>
              </a:spcAft>
            </a:pPr>
            <a:r>
              <a:rPr lang="en-US" sz="1400" dirty="0">
                <a:solidFill>
                  <a:schemeClr val="tx2"/>
                </a:solidFill>
                <a:latin typeface="+mn-lt"/>
              </a:rPr>
              <a:t>CL Module</a:t>
            </a:r>
          </a:p>
        </p:txBody>
      </p:sp>
      <p:sp>
        <p:nvSpPr>
          <p:cNvPr id="71" name="Rectangle 70">
            <a:extLst>
              <a:ext uri="{FF2B5EF4-FFF2-40B4-BE49-F238E27FC236}">
                <a16:creationId xmlns:a16="http://schemas.microsoft.com/office/drawing/2014/main" id="{B0D6D103-ABF0-49E0-B835-39B2E9D6D987}"/>
              </a:ext>
            </a:extLst>
          </p:cNvPr>
          <p:cNvSpPr/>
          <p:nvPr/>
        </p:nvSpPr>
        <p:spPr>
          <a:xfrm>
            <a:off x="2750129" y="1490514"/>
            <a:ext cx="833641" cy="463296"/>
          </a:xfrm>
          <a:prstGeom prst="rect">
            <a:avLst/>
          </a:pr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600</a:t>
            </a:r>
          </a:p>
          <a:p>
            <a:pPr algn="ctr"/>
            <a:r>
              <a:rPr lang="en-US" sz="1000" dirty="0"/>
              <a:t>WL coarse</a:t>
            </a:r>
          </a:p>
        </p:txBody>
      </p:sp>
      <p:sp>
        <p:nvSpPr>
          <p:cNvPr id="72" name="Rectangle 71">
            <a:extLst>
              <a:ext uri="{FF2B5EF4-FFF2-40B4-BE49-F238E27FC236}">
                <a16:creationId xmlns:a16="http://schemas.microsoft.com/office/drawing/2014/main" id="{8F684E7E-BC67-4A47-9949-AEA408658366}"/>
              </a:ext>
            </a:extLst>
          </p:cNvPr>
          <p:cNvSpPr/>
          <p:nvPr/>
        </p:nvSpPr>
        <p:spPr>
          <a:xfrm>
            <a:off x="584755" y="1490514"/>
            <a:ext cx="833641" cy="463296"/>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623</a:t>
            </a:r>
          </a:p>
          <a:p>
            <a:pPr algn="ctr"/>
            <a:r>
              <a:rPr lang="en-US" sz="1000" dirty="0"/>
              <a:t>DC Offset</a:t>
            </a:r>
          </a:p>
        </p:txBody>
      </p:sp>
      <p:sp>
        <p:nvSpPr>
          <p:cNvPr id="73" name="Rectangle 72">
            <a:extLst>
              <a:ext uri="{FF2B5EF4-FFF2-40B4-BE49-F238E27FC236}">
                <a16:creationId xmlns:a16="http://schemas.microsoft.com/office/drawing/2014/main" id="{F0E01CBC-F754-4BF9-BDCB-103BAEE6D9A7}"/>
              </a:ext>
            </a:extLst>
          </p:cNvPr>
          <p:cNvSpPr/>
          <p:nvPr/>
        </p:nvSpPr>
        <p:spPr>
          <a:xfrm>
            <a:off x="1684753" y="1490514"/>
            <a:ext cx="833642" cy="463296"/>
          </a:xfrm>
          <a:prstGeom prst="rect">
            <a:avLst/>
          </a:pr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604</a:t>
            </a:r>
          </a:p>
          <a:p>
            <a:pPr algn="ctr"/>
            <a:r>
              <a:rPr lang="en-US" sz="1000" dirty="0"/>
              <a:t>DC offset</a:t>
            </a:r>
          </a:p>
        </p:txBody>
      </p:sp>
      <p:sp>
        <p:nvSpPr>
          <p:cNvPr id="74" name="Rectangle 73">
            <a:extLst>
              <a:ext uri="{FF2B5EF4-FFF2-40B4-BE49-F238E27FC236}">
                <a16:creationId xmlns:a16="http://schemas.microsoft.com/office/drawing/2014/main" id="{F4C0151D-20A2-433F-BEDB-2E95865666E4}"/>
              </a:ext>
            </a:extLst>
          </p:cNvPr>
          <p:cNvSpPr/>
          <p:nvPr/>
        </p:nvSpPr>
        <p:spPr>
          <a:xfrm>
            <a:off x="1179063" y="2100497"/>
            <a:ext cx="833642" cy="463296"/>
          </a:xfrm>
          <a:prstGeom prst="rect">
            <a:avLst/>
          </a:pr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611</a:t>
            </a:r>
          </a:p>
          <a:p>
            <a:pPr algn="ctr"/>
            <a:r>
              <a:rPr lang="en-US" sz="1000" dirty="0"/>
              <a:t>Non-linearity</a:t>
            </a:r>
          </a:p>
        </p:txBody>
      </p:sp>
      <p:sp>
        <p:nvSpPr>
          <p:cNvPr id="88" name="Rectangle 87">
            <a:extLst>
              <a:ext uri="{FF2B5EF4-FFF2-40B4-BE49-F238E27FC236}">
                <a16:creationId xmlns:a16="http://schemas.microsoft.com/office/drawing/2014/main" id="{A02ED8CB-20A2-40B5-9144-A61D1E2AC025}"/>
              </a:ext>
            </a:extLst>
          </p:cNvPr>
          <p:cNvSpPr/>
          <p:nvPr/>
        </p:nvSpPr>
        <p:spPr>
          <a:xfrm>
            <a:off x="2191188" y="2100497"/>
            <a:ext cx="830571" cy="463296"/>
          </a:xfrm>
          <a:prstGeom prst="rect">
            <a:avLst/>
          </a:pr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612</a:t>
            </a:r>
          </a:p>
          <a:p>
            <a:pPr algn="ctr"/>
            <a:r>
              <a:rPr lang="en-US" sz="1000" dirty="0"/>
              <a:t>Irradiance</a:t>
            </a:r>
          </a:p>
        </p:txBody>
      </p:sp>
      <p:sp>
        <p:nvSpPr>
          <p:cNvPr id="89" name="Rectangle 88">
            <a:extLst>
              <a:ext uri="{FF2B5EF4-FFF2-40B4-BE49-F238E27FC236}">
                <a16:creationId xmlns:a16="http://schemas.microsoft.com/office/drawing/2014/main" id="{D9DBD6D8-7EF2-4D7E-ADF4-B4C0F3F2DB63}"/>
              </a:ext>
            </a:extLst>
          </p:cNvPr>
          <p:cNvSpPr/>
          <p:nvPr/>
        </p:nvSpPr>
        <p:spPr>
          <a:xfrm>
            <a:off x="1678655" y="2841287"/>
            <a:ext cx="833643" cy="463296"/>
          </a:xfrm>
          <a:prstGeom prst="rect">
            <a:avLst/>
          </a:pr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619</a:t>
            </a:r>
          </a:p>
          <a:p>
            <a:pPr algn="ctr"/>
            <a:r>
              <a:rPr lang="en-US" sz="1000" dirty="0"/>
              <a:t>WL fine</a:t>
            </a:r>
          </a:p>
        </p:txBody>
      </p:sp>
      <p:sp>
        <p:nvSpPr>
          <p:cNvPr id="90" name="Rectangle 89">
            <a:extLst>
              <a:ext uri="{FF2B5EF4-FFF2-40B4-BE49-F238E27FC236}">
                <a16:creationId xmlns:a16="http://schemas.microsoft.com/office/drawing/2014/main" id="{4A1217D6-8F2A-4A3B-8A6B-92F447D99618}"/>
              </a:ext>
            </a:extLst>
          </p:cNvPr>
          <p:cNvSpPr/>
          <p:nvPr/>
        </p:nvSpPr>
        <p:spPr>
          <a:xfrm>
            <a:off x="583447" y="3432599"/>
            <a:ext cx="833641" cy="463296"/>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628</a:t>
            </a:r>
          </a:p>
          <a:p>
            <a:pPr algn="ctr"/>
            <a:r>
              <a:rPr lang="en-US" sz="1000" dirty="0"/>
              <a:t>Spectrometer</a:t>
            </a:r>
          </a:p>
        </p:txBody>
      </p:sp>
      <p:sp>
        <p:nvSpPr>
          <p:cNvPr id="91" name="Rectangle 90">
            <a:extLst>
              <a:ext uri="{FF2B5EF4-FFF2-40B4-BE49-F238E27FC236}">
                <a16:creationId xmlns:a16="http://schemas.microsoft.com/office/drawing/2014/main" id="{D2001651-A4FC-4D5F-B3BC-8C182E16B89D}"/>
              </a:ext>
            </a:extLst>
          </p:cNvPr>
          <p:cNvSpPr/>
          <p:nvPr/>
        </p:nvSpPr>
        <p:spPr>
          <a:xfrm>
            <a:off x="583448" y="2841706"/>
            <a:ext cx="833641" cy="463296"/>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Task 626</a:t>
            </a:r>
          </a:p>
          <a:p>
            <a:pPr algn="ctr"/>
            <a:r>
              <a:rPr lang="en-US" sz="1000" dirty="0"/>
              <a:t>WL fine</a:t>
            </a:r>
          </a:p>
        </p:txBody>
      </p:sp>
      <p:cxnSp>
        <p:nvCxnSpPr>
          <p:cNvPr id="92" name="Straight Arrow Connector 91">
            <a:extLst>
              <a:ext uri="{FF2B5EF4-FFF2-40B4-BE49-F238E27FC236}">
                <a16:creationId xmlns:a16="http://schemas.microsoft.com/office/drawing/2014/main" id="{4D2955FA-7C82-408D-B039-B753C531EA66}"/>
              </a:ext>
            </a:extLst>
          </p:cNvPr>
          <p:cNvCxnSpPr>
            <a:cxnSpLocks/>
            <a:stCxn id="73" idx="1"/>
            <a:endCxn id="72" idx="3"/>
          </p:cNvCxnSpPr>
          <p:nvPr/>
        </p:nvCxnSpPr>
        <p:spPr>
          <a:xfrm flipH="1">
            <a:off x="1418396" y="1722162"/>
            <a:ext cx="266357"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839A683E-6652-454E-87FE-1D4E4C03FCE4}"/>
              </a:ext>
            </a:extLst>
          </p:cNvPr>
          <p:cNvCxnSpPr>
            <a:cxnSpLocks/>
            <a:stCxn id="88" idx="2"/>
            <a:endCxn id="89" idx="0"/>
          </p:cNvCxnSpPr>
          <p:nvPr/>
        </p:nvCxnSpPr>
        <p:spPr>
          <a:xfrm flipH="1">
            <a:off x="2095477" y="2563793"/>
            <a:ext cx="510997" cy="277494"/>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BBB4A915-BE13-46BC-A772-6AB0ED8B04DF}"/>
              </a:ext>
            </a:extLst>
          </p:cNvPr>
          <p:cNvCxnSpPr>
            <a:cxnSpLocks/>
            <a:stCxn id="89" idx="1"/>
            <a:endCxn id="91" idx="3"/>
          </p:cNvCxnSpPr>
          <p:nvPr/>
        </p:nvCxnSpPr>
        <p:spPr>
          <a:xfrm flipH="1">
            <a:off x="1417089" y="3072935"/>
            <a:ext cx="261566" cy="41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6FBEB815-14AF-48FB-A715-636BA1A9653F}"/>
              </a:ext>
            </a:extLst>
          </p:cNvPr>
          <p:cNvCxnSpPr>
            <a:cxnSpLocks/>
            <a:stCxn id="89" idx="2"/>
            <a:endCxn id="90" idx="3"/>
          </p:cNvCxnSpPr>
          <p:nvPr/>
        </p:nvCxnSpPr>
        <p:spPr>
          <a:xfrm rot="5400000">
            <a:off x="1576451" y="3145221"/>
            <a:ext cx="359664" cy="678389"/>
          </a:xfrm>
          <a:prstGeom prst="bent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BB7CC842-5A60-4A49-B064-221D0F107F7E}"/>
              </a:ext>
            </a:extLst>
          </p:cNvPr>
          <p:cNvSpPr txBox="1"/>
          <p:nvPr/>
        </p:nvSpPr>
        <p:spPr>
          <a:xfrm>
            <a:off x="1264978" y="1118557"/>
            <a:ext cx="1720023" cy="215444"/>
          </a:xfrm>
          <a:prstGeom prst="rect">
            <a:avLst/>
          </a:prstGeom>
          <a:noFill/>
        </p:spPr>
        <p:txBody>
          <a:bodyPr wrap="none" lIns="0" tIns="0" rIns="0" bIns="0" rtlCol="0">
            <a:spAutoFit/>
          </a:bodyPr>
          <a:lstStyle/>
          <a:p>
            <a:pPr>
              <a:spcAft>
                <a:spcPts val="900"/>
              </a:spcAft>
            </a:pPr>
            <a:r>
              <a:rPr lang="en-US" sz="1400" dirty="0">
                <a:latin typeface="+mn-lt"/>
              </a:rPr>
              <a:t>Internal Spectrometer</a:t>
            </a:r>
          </a:p>
        </p:txBody>
      </p:sp>
      <p:cxnSp>
        <p:nvCxnSpPr>
          <p:cNvPr id="97" name="Straight Arrow Connector 96">
            <a:extLst>
              <a:ext uri="{FF2B5EF4-FFF2-40B4-BE49-F238E27FC236}">
                <a16:creationId xmlns:a16="http://schemas.microsoft.com/office/drawing/2014/main" id="{27100BE1-98C7-4B94-9631-190A72EE2EC5}"/>
              </a:ext>
            </a:extLst>
          </p:cNvPr>
          <p:cNvCxnSpPr>
            <a:cxnSpLocks/>
            <a:stCxn id="74" idx="2"/>
            <a:endCxn id="89" idx="0"/>
          </p:cNvCxnSpPr>
          <p:nvPr/>
        </p:nvCxnSpPr>
        <p:spPr>
          <a:xfrm>
            <a:off x="1595884" y="2563793"/>
            <a:ext cx="499593" cy="277494"/>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CF05BAAA-7895-4C91-8AE3-6C01F7DED3BA}"/>
              </a:ext>
            </a:extLst>
          </p:cNvPr>
          <p:cNvCxnSpPr>
            <a:cxnSpLocks/>
            <a:stCxn id="73" idx="2"/>
            <a:endCxn id="89" idx="0"/>
          </p:cNvCxnSpPr>
          <p:nvPr/>
        </p:nvCxnSpPr>
        <p:spPr>
          <a:xfrm flipH="1">
            <a:off x="2095477" y="1953810"/>
            <a:ext cx="6097" cy="887477"/>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FD8FEF75-E386-4144-9FC4-F84610CB0E44}"/>
              </a:ext>
            </a:extLst>
          </p:cNvPr>
          <p:cNvCxnSpPr>
            <a:cxnSpLocks/>
            <a:endCxn id="37" idx="1"/>
          </p:cNvCxnSpPr>
          <p:nvPr/>
        </p:nvCxnSpPr>
        <p:spPr>
          <a:xfrm flipV="1">
            <a:off x="2095477" y="2332145"/>
            <a:ext cx="1741971" cy="1332103"/>
          </a:xfrm>
          <a:prstGeom prst="bentConnector3">
            <a:avLst>
              <a:gd name="adj1" fmla="val 78106"/>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5628F2AA-5850-4A07-969F-9445F2FD7509}"/>
              </a:ext>
            </a:extLst>
          </p:cNvPr>
          <p:cNvCxnSpPr>
            <a:cxnSpLocks/>
            <a:stCxn id="71" idx="3"/>
            <a:endCxn id="36" idx="1"/>
          </p:cNvCxnSpPr>
          <p:nvPr/>
        </p:nvCxnSpPr>
        <p:spPr>
          <a:xfrm>
            <a:off x="3583770" y="1722162"/>
            <a:ext cx="253678"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AB356416-29CD-4ECF-9B62-8C80CACE9934}"/>
              </a:ext>
            </a:extLst>
          </p:cNvPr>
          <p:cNvCxnSpPr>
            <a:cxnSpLocks/>
            <a:stCxn id="71" idx="2"/>
            <a:endCxn id="89" idx="3"/>
          </p:cNvCxnSpPr>
          <p:nvPr/>
        </p:nvCxnSpPr>
        <p:spPr>
          <a:xfrm rot="5400000">
            <a:off x="2280062" y="2186046"/>
            <a:ext cx="1119125" cy="654652"/>
          </a:xfrm>
          <a:prstGeom prst="bent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72C9A28-B66C-4710-B612-325EF177A01F}"/>
              </a:ext>
            </a:extLst>
          </p:cNvPr>
          <p:cNvSpPr txBox="1"/>
          <p:nvPr/>
        </p:nvSpPr>
        <p:spPr>
          <a:xfrm>
            <a:off x="5038967" y="3533899"/>
            <a:ext cx="1080902" cy="338554"/>
          </a:xfrm>
          <a:prstGeom prst="rect">
            <a:avLst/>
          </a:prstGeom>
          <a:noFill/>
        </p:spPr>
        <p:txBody>
          <a:bodyPr wrap="square" lIns="0" tIns="0" rIns="0" bIns="0" rtlCol="0">
            <a:spAutoFit/>
          </a:bodyPr>
          <a:lstStyle/>
          <a:p>
            <a:pPr>
              <a:spcAft>
                <a:spcPts val="900"/>
              </a:spcAft>
            </a:pPr>
            <a:r>
              <a:rPr lang="en-US" sz="1100" dirty="0">
                <a:solidFill>
                  <a:schemeClr val="tx2"/>
                </a:solidFill>
                <a:latin typeface="+mn-lt"/>
              </a:rPr>
              <a:t>Task 630 has 603 included</a:t>
            </a:r>
          </a:p>
        </p:txBody>
      </p:sp>
      <p:cxnSp>
        <p:nvCxnSpPr>
          <p:cNvPr id="44" name="Connector: Elbow 43">
            <a:extLst>
              <a:ext uri="{FF2B5EF4-FFF2-40B4-BE49-F238E27FC236}">
                <a16:creationId xmlns:a16="http://schemas.microsoft.com/office/drawing/2014/main" id="{157A4A7E-E2C4-451C-A583-D9F1F3CD478C}"/>
              </a:ext>
            </a:extLst>
          </p:cNvPr>
          <p:cNvCxnSpPr>
            <a:cxnSpLocks/>
            <a:stCxn id="36" idx="0"/>
            <a:endCxn id="73" idx="0"/>
          </p:cNvCxnSpPr>
          <p:nvPr/>
        </p:nvCxnSpPr>
        <p:spPr>
          <a:xfrm rot="16200000" flipV="1">
            <a:off x="3217828" y="374260"/>
            <a:ext cx="12700" cy="2232508"/>
          </a:xfrm>
          <a:prstGeom prst="bentConnector3">
            <a:avLst>
              <a:gd name="adj1" fmla="val 1032000"/>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itle 3">
            <a:extLst>
              <a:ext uri="{FF2B5EF4-FFF2-40B4-BE49-F238E27FC236}">
                <a16:creationId xmlns:a16="http://schemas.microsoft.com/office/drawing/2014/main" id="{F86B5021-DD30-4485-A13E-E66940C30DB2}"/>
              </a:ext>
            </a:extLst>
          </p:cNvPr>
          <p:cNvSpPr>
            <a:spLocks noGrp="1"/>
          </p:cNvSpPr>
          <p:nvPr>
            <p:ph type="title"/>
          </p:nvPr>
        </p:nvSpPr>
        <p:spPr>
          <a:xfrm>
            <a:off x="457200" y="108000"/>
            <a:ext cx="7610400" cy="331200"/>
          </a:xfrm>
        </p:spPr>
        <p:txBody>
          <a:bodyPr/>
          <a:lstStyle/>
          <a:p>
            <a:r>
              <a:rPr lang="en-US" sz="2000" dirty="0"/>
              <a:t>Content of SW package – YS system</a:t>
            </a:r>
            <a:endParaRPr lang="en-US" dirty="0"/>
          </a:p>
        </p:txBody>
      </p:sp>
    </p:spTree>
    <p:extLst>
      <p:ext uri="{BB962C8B-B14F-4D97-AF65-F5344CB8AC3E}">
        <p14:creationId xmlns:p14="http://schemas.microsoft.com/office/powerpoint/2010/main" val="17585494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501F0-BC0A-48B0-B477-6EC15AAF1E23}"/>
              </a:ext>
            </a:extLst>
          </p:cNvPr>
          <p:cNvSpPr>
            <a:spLocks noGrp="1"/>
          </p:cNvSpPr>
          <p:nvPr>
            <p:ph type="title"/>
          </p:nvPr>
        </p:nvSpPr>
        <p:spPr/>
        <p:txBody>
          <a:bodyPr/>
          <a:lstStyle/>
          <a:p>
            <a:r>
              <a:rPr lang="en-US" dirty="0"/>
              <a:t>Calibration source/ spectrometer temperature check</a:t>
            </a:r>
          </a:p>
        </p:txBody>
      </p:sp>
      <p:sp>
        <p:nvSpPr>
          <p:cNvPr id="3" name="Text Placeholder 2">
            <a:extLst>
              <a:ext uri="{FF2B5EF4-FFF2-40B4-BE49-F238E27FC236}">
                <a16:creationId xmlns:a16="http://schemas.microsoft.com/office/drawing/2014/main" id="{6C9000EB-E2C0-4B29-A12F-4EC2088333C5}"/>
              </a:ext>
            </a:extLst>
          </p:cNvPr>
          <p:cNvSpPr>
            <a:spLocks noGrp="1"/>
          </p:cNvSpPr>
          <p:nvPr>
            <p:ph type="body" sz="quarter" idx="13"/>
          </p:nvPr>
        </p:nvSpPr>
        <p:spPr/>
        <p:txBody>
          <a:bodyPr/>
          <a:lstStyle/>
          <a:p>
            <a:endParaRPr lang="en-US" dirty="0"/>
          </a:p>
        </p:txBody>
      </p:sp>
      <p:sp>
        <p:nvSpPr>
          <p:cNvPr id="4" name="Text Placeholder 3">
            <a:extLst>
              <a:ext uri="{FF2B5EF4-FFF2-40B4-BE49-F238E27FC236}">
                <a16:creationId xmlns:a16="http://schemas.microsoft.com/office/drawing/2014/main" id="{C601CB99-40B5-46E8-8B7A-C733DA7560DB}"/>
              </a:ext>
            </a:extLst>
          </p:cNvPr>
          <p:cNvSpPr>
            <a:spLocks noGrp="1"/>
          </p:cNvSpPr>
          <p:nvPr>
            <p:ph type="body" sz="quarter" idx="14"/>
          </p:nvPr>
        </p:nvSpPr>
        <p:spPr/>
        <p:txBody>
          <a:bodyPr/>
          <a:lstStyle/>
          <a:p>
            <a:endParaRPr lang="en-US"/>
          </a:p>
        </p:txBody>
      </p:sp>
      <p:pic>
        <p:nvPicPr>
          <p:cNvPr id="5" name="Picture 4">
            <a:extLst>
              <a:ext uri="{FF2B5EF4-FFF2-40B4-BE49-F238E27FC236}">
                <a16:creationId xmlns:a16="http://schemas.microsoft.com/office/drawing/2014/main" id="{3C4D9CF6-5B45-4D5F-AA70-37C8C75DE132}"/>
              </a:ext>
            </a:extLst>
          </p:cNvPr>
          <p:cNvPicPr>
            <a:picLocks noChangeAspect="1"/>
          </p:cNvPicPr>
          <p:nvPr/>
        </p:nvPicPr>
        <p:blipFill>
          <a:blip r:embed="rId2"/>
          <a:stretch>
            <a:fillRect/>
          </a:stretch>
        </p:blipFill>
        <p:spPr>
          <a:xfrm>
            <a:off x="2281699" y="2966105"/>
            <a:ext cx="2190750" cy="1390650"/>
          </a:xfrm>
          <a:prstGeom prst="rect">
            <a:avLst/>
          </a:prstGeom>
        </p:spPr>
      </p:pic>
      <p:grpSp>
        <p:nvGrpSpPr>
          <p:cNvPr id="12" name="Group 11">
            <a:extLst>
              <a:ext uri="{FF2B5EF4-FFF2-40B4-BE49-F238E27FC236}">
                <a16:creationId xmlns:a16="http://schemas.microsoft.com/office/drawing/2014/main" id="{6194F656-F63E-4D4B-B863-47B4122C81BA}"/>
              </a:ext>
            </a:extLst>
          </p:cNvPr>
          <p:cNvGrpSpPr/>
          <p:nvPr/>
        </p:nvGrpSpPr>
        <p:grpSpPr>
          <a:xfrm>
            <a:off x="2264898" y="2063129"/>
            <a:ext cx="5676093" cy="704850"/>
            <a:chOff x="1020128" y="3574650"/>
            <a:chExt cx="5676093" cy="704850"/>
          </a:xfrm>
        </p:grpSpPr>
        <p:pic>
          <p:nvPicPr>
            <p:cNvPr id="6" name="Picture 5">
              <a:extLst>
                <a:ext uri="{FF2B5EF4-FFF2-40B4-BE49-F238E27FC236}">
                  <a16:creationId xmlns:a16="http://schemas.microsoft.com/office/drawing/2014/main" id="{DB033109-8317-4C12-81CF-F87D43DBF646}"/>
                </a:ext>
              </a:extLst>
            </p:cNvPr>
            <p:cNvPicPr>
              <a:picLocks noChangeAspect="1"/>
            </p:cNvPicPr>
            <p:nvPr/>
          </p:nvPicPr>
          <p:blipFill>
            <a:blip r:embed="rId3"/>
            <a:stretch>
              <a:fillRect/>
            </a:stretch>
          </p:blipFill>
          <p:spPr>
            <a:xfrm>
              <a:off x="1020128" y="3574650"/>
              <a:ext cx="3000375" cy="704850"/>
            </a:xfrm>
            <a:prstGeom prst="rect">
              <a:avLst/>
            </a:prstGeom>
          </p:spPr>
        </p:pic>
        <p:sp>
          <p:nvSpPr>
            <p:cNvPr id="8" name="TextBox 7">
              <a:extLst>
                <a:ext uri="{FF2B5EF4-FFF2-40B4-BE49-F238E27FC236}">
                  <a16:creationId xmlns:a16="http://schemas.microsoft.com/office/drawing/2014/main" id="{AD67E6EB-AAFF-497F-AF19-32C3324B467D}"/>
                </a:ext>
              </a:extLst>
            </p:cNvPr>
            <p:cNvSpPr txBox="1"/>
            <p:nvPr/>
          </p:nvSpPr>
          <p:spPr>
            <a:xfrm>
              <a:off x="4093698" y="3843776"/>
              <a:ext cx="2602523" cy="184666"/>
            </a:xfrm>
            <a:prstGeom prst="rect">
              <a:avLst/>
            </a:prstGeom>
            <a:noFill/>
          </p:spPr>
          <p:txBody>
            <a:bodyPr wrap="square" lIns="0" tIns="0" rIns="0" bIns="0" rtlCol="0">
              <a:spAutoFit/>
            </a:bodyPr>
            <a:lstStyle/>
            <a:p>
              <a:pPr>
                <a:spcAft>
                  <a:spcPts val="900"/>
                </a:spcAft>
              </a:pPr>
              <a:r>
                <a:rPr lang="en-US" sz="1200" dirty="0">
                  <a:solidFill>
                    <a:schemeClr val="tx2"/>
                  </a:solidFill>
                  <a:latin typeface="+mn-lt"/>
                </a:rPr>
                <a:t>34&lt;Spectrometer temperature&lt;36</a:t>
              </a:r>
            </a:p>
          </p:txBody>
        </p:sp>
      </p:grpSp>
      <p:grpSp>
        <p:nvGrpSpPr>
          <p:cNvPr id="11" name="Group 10">
            <a:extLst>
              <a:ext uri="{FF2B5EF4-FFF2-40B4-BE49-F238E27FC236}">
                <a16:creationId xmlns:a16="http://schemas.microsoft.com/office/drawing/2014/main" id="{65860A0C-31AA-43C9-BDAB-0C26C836ED22}"/>
              </a:ext>
            </a:extLst>
          </p:cNvPr>
          <p:cNvGrpSpPr/>
          <p:nvPr/>
        </p:nvGrpSpPr>
        <p:grpSpPr>
          <a:xfrm>
            <a:off x="2281699" y="1104571"/>
            <a:ext cx="3854548" cy="771525"/>
            <a:chOff x="3355145" y="2614125"/>
            <a:chExt cx="3854548" cy="771525"/>
          </a:xfrm>
        </p:grpSpPr>
        <p:pic>
          <p:nvPicPr>
            <p:cNvPr id="7" name="Picture 6">
              <a:extLst>
                <a:ext uri="{FF2B5EF4-FFF2-40B4-BE49-F238E27FC236}">
                  <a16:creationId xmlns:a16="http://schemas.microsoft.com/office/drawing/2014/main" id="{2F610DC7-F0FB-42D8-8C44-8B0C0F8D027A}"/>
                </a:ext>
              </a:extLst>
            </p:cNvPr>
            <p:cNvPicPr>
              <a:picLocks noChangeAspect="1"/>
            </p:cNvPicPr>
            <p:nvPr/>
          </p:nvPicPr>
          <p:blipFill>
            <a:blip r:embed="rId4"/>
            <a:stretch>
              <a:fillRect/>
            </a:stretch>
          </p:blipFill>
          <p:spPr>
            <a:xfrm>
              <a:off x="3355145" y="2614125"/>
              <a:ext cx="3133725" cy="771525"/>
            </a:xfrm>
            <a:prstGeom prst="rect">
              <a:avLst/>
            </a:prstGeom>
          </p:spPr>
        </p:pic>
        <p:sp>
          <p:nvSpPr>
            <p:cNvPr id="9" name="TextBox 8">
              <a:extLst>
                <a:ext uri="{FF2B5EF4-FFF2-40B4-BE49-F238E27FC236}">
                  <a16:creationId xmlns:a16="http://schemas.microsoft.com/office/drawing/2014/main" id="{9F5FB4E3-8C8E-4617-863E-97DDD2356CB7}"/>
                </a:ext>
              </a:extLst>
            </p:cNvPr>
            <p:cNvSpPr txBox="1"/>
            <p:nvPr/>
          </p:nvSpPr>
          <p:spPr>
            <a:xfrm>
              <a:off x="6488871" y="2844000"/>
              <a:ext cx="720822" cy="184666"/>
            </a:xfrm>
            <a:prstGeom prst="rect">
              <a:avLst/>
            </a:prstGeom>
            <a:noFill/>
          </p:spPr>
          <p:txBody>
            <a:bodyPr wrap="square" lIns="0" tIns="0" rIns="0" bIns="0" rtlCol="0">
              <a:spAutoFit/>
            </a:bodyPr>
            <a:lstStyle/>
            <a:p>
              <a:pPr>
                <a:spcAft>
                  <a:spcPts val="900"/>
                </a:spcAft>
              </a:pPr>
              <a:r>
                <a:rPr lang="en-US" sz="1200" dirty="0">
                  <a:solidFill>
                    <a:schemeClr val="tx2"/>
                  </a:solidFill>
                  <a:latin typeface="+mn-lt"/>
                </a:rPr>
                <a:t>&gt;40000</a:t>
              </a:r>
            </a:p>
          </p:txBody>
        </p:sp>
        <p:sp>
          <p:nvSpPr>
            <p:cNvPr id="10" name="TextBox 9">
              <a:extLst>
                <a:ext uri="{FF2B5EF4-FFF2-40B4-BE49-F238E27FC236}">
                  <a16:creationId xmlns:a16="http://schemas.microsoft.com/office/drawing/2014/main" id="{F269355E-B4EB-4EED-9C7D-1A11F183144E}"/>
                </a:ext>
              </a:extLst>
            </p:cNvPr>
            <p:cNvSpPr txBox="1"/>
            <p:nvPr/>
          </p:nvSpPr>
          <p:spPr>
            <a:xfrm>
              <a:off x="6488871" y="3132943"/>
              <a:ext cx="720822" cy="184666"/>
            </a:xfrm>
            <a:prstGeom prst="rect">
              <a:avLst/>
            </a:prstGeom>
            <a:noFill/>
          </p:spPr>
          <p:txBody>
            <a:bodyPr wrap="square" lIns="0" tIns="0" rIns="0" bIns="0" rtlCol="0">
              <a:spAutoFit/>
            </a:bodyPr>
            <a:lstStyle/>
            <a:p>
              <a:pPr>
                <a:spcAft>
                  <a:spcPts val="900"/>
                </a:spcAft>
              </a:pPr>
              <a:r>
                <a:rPr lang="en-US" sz="1200" dirty="0">
                  <a:solidFill>
                    <a:schemeClr val="tx2"/>
                  </a:solidFill>
                  <a:latin typeface="+mn-lt"/>
                </a:rPr>
                <a:t>&lt;1500</a:t>
              </a:r>
            </a:p>
          </p:txBody>
        </p:sp>
      </p:grpSp>
    </p:spTree>
    <p:extLst>
      <p:ext uri="{BB962C8B-B14F-4D97-AF65-F5344CB8AC3E}">
        <p14:creationId xmlns:p14="http://schemas.microsoft.com/office/powerpoint/2010/main" val="31149874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D0173-B40A-455E-8F67-CFD24C9F58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DDDE0B4-56ED-4911-A963-687237E9E18C}"/>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A87D5EB5-7D6F-454E-A656-388128A6FD36}"/>
              </a:ext>
            </a:extLst>
          </p:cNvPr>
          <p:cNvSpPr>
            <a:spLocks noGrp="1"/>
          </p:cNvSpPr>
          <p:nvPr>
            <p:ph type="body" sz="quarter" idx="14"/>
          </p:nvPr>
        </p:nvSpPr>
        <p:spPr/>
        <p:txBody>
          <a:bodyPr/>
          <a:lstStyle/>
          <a:p>
            <a:endParaRPr lang="en-US"/>
          </a:p>
        </p:txBody>
      </p:sp>
      <p:pic>
        <p:nvPicPr>
          <p:cNvPr id="5" name="Picture 4">
            <a:extLst>
              <a:ext uri="{FF2B5EF4-FFF2-40B4-BE49-F238E27FC236}">
                <a16:creationId xmlns:a16="http://schemas.microsoft.com/office/drawing/2014/main" id="{E901E839-3563-4DC6-87A0-4552E6392CCF}"/>
              </a:ext>
            </a:extLst>
          </p:cNvPr>
          <p:cNvPicPr>
            <a:picLocks noChangeAspect="1"/>
          </p:cNvPicPr>
          <p:nvPr/>
        </p:nvPicPr>
        <p:blipFill>
          <a:blip r:embed="rId2"/>
          <a:stretch>
            <a:fillRect/>
          </a:stretch>
        </p:blipFill>
        <p:spPr>
          <a:xfrm>
            <a:off x="213597" y="72017"/>
            <a:ext cx="5414805" cy="5143500"/>
          </a:xfrm>
          <a:prstGeom prst="rect">
            <a:avLst/>
          </a:prstGeom>
        </p:spPr>
      </p:pic>
      <p:pic>
        <p:nvPicPr>
          <p:cNvPr id="6" name="Picture 5">
            <a:extLst>
              <a:ext uri="{FF2B5EF4-FFF2-40B4-BE49-F238E27FC236}">
                <a16:creationId xmlns:a16="http://schemas.microsoft.com/office/drawing/2014/main" id="{1432633A-CF8F-44A0-B0E2-210D268350DD}"/>
              </a:ext>
            </a:extLst>
          </p:cNvPr>
          <p:cNvPicPr>
            <a:picLocks noChangeAspect="1"/>
          </p:cNvPicPr>
          <p:nvPr/>
        </p:nvPicPr>
        <p:blipFill>
          <a:blip r:embed="rId3"/>
          <a:stretch>
            <a:fillRect/>
          </a:stretch>
        </p:blipFill>
        <p:spPr>
          <a:xfrm>
            <a:off x="5554799" y="72017"/>
            <a:ext cx="3434715" cy="5143500"/>
          </a:xfrm>
          <a:prstGeom prst="rect">
            <a:avLst/>
          </a:prstGeom>
        </p:spPr>
      </p:pic>
    </p:spTree>
    <p:extLst>
      <p:ext uri="{BB962C8B-B14F-4D97-AF65-F5344CB8AC3E}">
        <p14:creationId xmlns:p14="http://schemas.microsoft.com/office/powerpoint/2010/main" val="41167442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FBB0C7-2BB1-4410-B3D2-4211910EBD93}"/>
              </a:ext>
            </a:extLst>
          </p:cNvPr>
          <p:cNvSpPr>
            <a:spLocks noGrp="1"/>
          </p:cNvSpPr>
          <p:nvPr>
            <p:ph type="dt" sz="half" idx="4294967295"/>
          </p:nvPr>
        </p:nvSpPr>
        <p:spPr>
          <a:xfrm>
            <a:off x="8251200" y="774000"/>
            <a:ext cx="752400" cy="90000"/>
          </a:xfrm>
          <a:prstGeom prst="rect">
            <a:avLst/>
          </a:prstGeom>
        </p:spPr>
        <p:txBody>
          <a:bodyPr/>
          <a:lstStyle/>
          <a:p>
            <a:r>
              <a:rPr lang="en-US" noProof="0"/>
              <a:t>&lt;Date&gt;</a:t>
            </a:r>
            <a:endParaRPr lang="en-US" noProof="0" dirty="0"/>
          </a:p>
        </p:txBody>
      </p:sp>
      <p:sp>
        <p:nvSpPr>
          <p:cNvPr id="3" name="Slide Number Placeholder 2">
            <a:extLst>
              <a:ext uri="{FF2B5EF4-FFF2-40B4-BE49-F238E27FC236}">
                <a16:creationId xmlns:a16="http://schemas.microsoft.com/office/drawing/2014/main" id="{00D6D32E-835D-4450-B59B-F0FF008BE51F}"/>
              </a:ext>
            </a:extLst>
          </p:cNvPr>
          <p:cNvSpPr>
            <a:spLocks noGrp="1"/>
          </p:cNvSpPr>
          <p:nvPr>
            <p:ph type="sldNum" sz="quarter" idx="4294967295"/>
          </p:nvPr>
        </p:nvSpPr>
        <p:spPr>
          <a:xfrm>
            <a:off x="8251200" y="644400"/>
            <a:ext cx="752400" cy="90000"/>
          </a:xfrm>
          <a:prstGeom prst="rect">
            <a:avLst/>
          </a:prstGeom>
        </p:spPr>
        <p:txBody>
          <a:bodyPr/>
          <a:lstStyle/>
          <a:p>
            <a:r>
              <a:rPr lang="en-US" noProof="0"/>
              <a:t>Slide </a:t>
            </a:r>
            <a:fld id="{1D9B13CD-33A0-446D-8703-F89F9F109F54}" type="slidenum">
              <a:rPr lang="en-US" noProof="0" smtClean="0"/>
              <a:pPr/>
              <a:t>75</a:t>
            </a:fld>
            <a:endParaRPr lang="en-US" noProof="0" dirty="0"/>
          </a:p>
        </p:txBody>
      </p:sp>
      <p:sp>
        <p:nvSpPr>
          <p:cNvPr id="4" name="Footer Placeholder 3">
            <a:extLst>
              <a:ext uri="{FF2B5EF4-FFF2-40B4-BE49-F238E27FC236}">
                <a16:creationId xmlns:a16="http://schemas.microsoft.com/office/drawing/2014/main" id="{0123E1E5-3DE0-4AA1-8FA2-059DF1C94265}"/>
              </a:ext>
            </a:extLst>
          </p:cNvPr>
          <p:cNvSpPr>
            <a:spLocks noGrp="1"/>
          </p:cNvSpPr>
          <p:nvPr>
            <p:ph type="ftr" sz="quarter" idx="4294967295"/>
          </p:nvPr>
        </p:nvSpPr>
        <p:spPr>
          <a:xfrm>
            <a:off x="8252229" y="514800"/>
            <a:ext cx="751973" cy="91440"/>
          </a:xfrm>
          <a:prstGeom prst="rect">
            <a:avLst/>
          </a:prstGeom>
        </p:spPr>
        <p:txBody>
          <a:bodyPr/>
          <a:lstStyle/>
          <a:p>
            <a:r>
              <a:rPr lang="en-US" noProof="0"/>
              <a:t>Confidential</a:t>
            </a:r>
            <a:endParaRPr lang="en-US" noProof="0" dirty="0"/>
          </a:p>
        </p:txBody>
      </p:sp>
      <p:sp>
        <p:nvSpPr>
          <p:cNvPr id="5" name="Title 4">
            <a:extLst>
              <a:ext uri="{FF2B5EF4-FFF2-40B4-BE49-F238E27FC236}">
                <a16:creationId xmlns:a16="http://schemas.microsoft.com/office/drawing/2014/main" id="{FA65FEA4-ED29-45EC-B0DD-86D5C652E3AB}"/>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4BDCD0CC-C241-47D3-86CE-322FF0F06EF9}"/>
              </a:ext>
            </a:extLst>
          </p:cNvPr>
          <p:cNvSpPr>
            <a:spLocks noGrp="1"/>
          </p:cNvSpPr>
          <p:nvPr>
            <p:ph type="body" sz="quarter" idx="13"/>
          </p:nvPr>
        </p:nvSpPr>
        <p:spPr/>
        <p:txBody>
          <a:bodyPr/>
          <a:lstStyle/>
          <a:p>
            <a:endParaRPr lang="en-US" dirty="0"/>
          </a:p>
        </p:txBody>
      </p:sp>
      <p:sp>
        <p:nvSpPr>
          <p:cNvPr id="7" name="Text Placeholder 6">
            <a:extLst>
              <a:ext uri="{FF2B5EF4-FFF2-40B4-BE49-F238E27FC236}">
                <a16:creationId xmlns:a16="http://schemas.microsoft.com/office/drawing/2014/main" id="{E8BB20BA-6EAC-4341-AFCF-A4914FCCDF11}"/>
              </a:ext>
            </a:extLst>
          </p:cNvPr>
          <p:cNvSpPr>
            <a:spLocks noGrp="1"/>
          </p:cNvSpPr>
          <p:nvPr>
            <p:ph type="body" sz="quarter" idx="14"/>
          </p:nvPr>
        </p:nvSpPr>
        <p:spPr/>
        <p:txBody>
          <a:bodyPr/>
          <a:lstStyle/>
          <a:p>
            <a:endParaRPr lang="en-US"/>
          </a:p>
        </p:txBody>
      </p:sp>
      <p:graphicFrame>
        <p:nvGraphicFramePr>
          <p:cNvPr id="9" name="Table 8">
            <a:extLst>
              <a:ext uri="{FF2B5EF4-FFF2-40B4-BE49-F238E27FC236}">
                <a16:creationId xmlns:a16="http://schemas.microsoft.com/office/drawing/2014/main" id="{CD4710C0-CE50-4B89-AFDA-8DCB89B051C8}"/>
              </a:ext>
            </a:extLst>
          </p:cNvPr>
          <p:cNvGraphicFramePr>
            <a:graphicFrameLocks noGrp="1"/>
          </p:cNvGraphicFramePr>
          <p:nvPr>
            <p:extLst>
              <p:ext uri="{D42A27DB-BD31-4B8C-83A1-F6EECF244321}">
                <p14:modId xmlns:p14="http://schemas.microsoft.com/office/powerpoint/2010/main" val="3756460946"/>
              </p:ext>
            </p:extLst>
          </p:nvPr>
        </p:nvGraphicFramePr>
        <p:xfrm>
          <a:off x="221387" y="113024"/>
          <a:ext cx="8082023" cy="3381612"/>
        </p:xfrm>
        <a:graphic>
          <a:graphicData uri="http://schemas.openxmlformats.org/drawingml/2006/table">
            <a:tbl>
              <a:tblPr firstRow="1" firstCol="1" bandRow="1">
                <a:tableStyleId>{5C22544A-7EE6-4342-B048-85BDC9FD1C3A}</a:tableStyleId>
              </a:tblPr>
              <a:tblGrid>
                <a:gridCol w="2546390">
                  <a:extLst>
                    <a:ext uri="{9D8B030D-6E8A-4147-A177-3AD203B41FA5}">
                      <a16:colId xmlns:a16="http://schemas.microsoft.com/office/drawing/2014/main" val="2510465749"/>
                    </a:ext>
                  </a:extLst>
                </a:gridCol>
                <a:gridCol w="2214254">
                  <a:extLst>
                    <a:ext uri="{9D8B030D-6E8A-4147-A177-3AD203B41FA5}">
                      <a16:colId xmlns:a16="http://schemas.microsoft.com/office/drawing/2014/main" val="418259038"/>
                    </a:ext>
                  </a:extLst>
                </a:gridCol>
                <a:gridCol w="3321379">
                  <a:extLst>
                    <a:ext uri="{9D8B030D-6E8A-4147-A177-3AD203B41FA5}">
                      <a16:colId xmlns:a16="http://schemas.microsoft.com/office/drawing/2014/main" val="3053981374"/>
                    </a:ext>
                  </a:extLst>
                </a:gridCol>
              </a:tblGrid>
              <a:tr h="130459">
                <a:tc>
                  <a:txBody>
                    <a:bodyPr/>
                    <a:lstStyle/>
                    <a:p>
                      <a:pPr marL="0" marR="0">
                        <a:lnSpc>
                          <a:spcPts val="1050"/>
                        </a:lnSpc>
                        <a:spcBef>
                          <a:spcPts val="0"/>
                        </a:spcBef>
                        <a:spcAft>
                          <a:spcPts val="0"/>
                        </a:spcAft>
                      </a:pPr>
                      <a:r>
                        <a:rPr lang="en-US" sz="1000">
                          <a:effectLst/>
                        </a:rPr>
                        <a:t>Requirement</a:t>
                      </a:r>
                      <a:endParaRPr lang="en-US" sz="900">
                        <a:effectLst/>
                        <a:latin typeface="Arial" panose="020B0604020202020204" pitchFamily="34" charset="0"/>
                        <a:ea typeface="Times New Roman" panose="02020603050405020304" pitchFamily="18" charset="0"/>
                        <a:cs typeface="Times New Roman" panose="02020603050405020304" pitchFamily="18" charset="0"/>
                      </a:endParaRPr>
                    </a:p>
                  </a:txBody>
                  <a:tcPr marL="64044" marR="64044" marT="0" marB="0"/>
                </a:tc>
                <a:tc>
                  <a:txBody>
                    <a:bodyPr/>
                    <a:lstStyle/>
                    <a:p>
                      <a:pPr marL="0" marR="0">
                        <a:lnSpc>
                          <a:spcPts val="1050"/>
                        </a:lnSpc>
                        <a:spcBef>
                          <a:spcPts val="0"/>
                        </a:spcBef>
                        <a:spcAft>
                          <a:spcPts val="0"/>
                        </a:spcAft>
                      </a:pPr>
                      <a:r>
                        <a:rPr lang="en-US" sz="1000">
                          <a:effectLst/>
                        </a:rPr>
                        <a:t>Value</a:t>
                      </a:r>
                      <a:endParaRPr lang="en-US" sz="900">
                        <a:effectLst/>
                        <a:latin typeface="Arial" panose="020B0604020202020204" pitchFamily="34" charset="0"/>
                        <a:ea typeface="Times New Roman" panose="02020603050405020304" pitchFamily="18" charset="0"/>
                        <a:cs typeface="Times New Roman" panose="02020603050405020304" pitchFamily="18" charset="0"/>
                      </a:endParaRPr>
                    </a:p>
                  </a:txBody>
                  <a:tcPr marL="64044" marR="64044" marT="0" marB="0"/>
                </a:tc>
                <a:tc>
                  <a:txBody>
                    <a:bodyPr/>
                    <a:lstStyle/>
                    <a:p>
                      <a:pPr marL="0" marR="0">
                        <a:lnSpc>
                          <a:spcPts val="1050"/>
                        </a:lnSpc>
                        <a:spcBef>
                          <a:spcPts val="0"/>
                        </a:spcBef>
                        <a:spcAft>
                          <a:spcPts val="0"/>
                        </a:spcAft>
                      </a:pPr>
                      <a:r>
                        <a:rPr lang="en-US" sz="1000">
                          <a:effectLst/>
                        </a:rPr>
                        <a:t>Remark</a:t>
                      </a:r>
                      <a:endParaRPr lang="en-US" sz="900">
                        <a:effectLst/>
                        <a:latin typeface="Arial" panose="020B0604020202020204" pitchFamily="34" charset="0"/>
                        <a:ea typeface="Times New Roman" panose="02020603050405020304" pitchFamily="18" charset="0"/>
                        <a:cs typeface="Times New Roman" panose="02020603050405020304" pitchFamily="18" charset="0"/>
                      </a:endParaRPr>
                    </a:p>
                  </a:txBody>
                  <a:tcPr marL="64044" marR="64044" marT="0" marB="0"/>
                </a:tc>
                <a:extLst>
                  <a:ext uri="{0D108BD9-81ED-4DB2-BD59-A6C34878D82A}">
                    <a16:rowId xmlns:a16="http://schemas.microsoft.com/office/drawing/2014/main" val="910432188"/>
                  </a:ext>
                </a:extLst>
              </a:tr>
              <a:tr h="130459">
                <a:tc>
                  <a:txBody>
                    <a:bodyPr/>
                    <a:lstStyle/>
                    <a:p>
                      <a:pPr marL="0" marR="0">
                        <a:lnSpc>
                          <a:spcPts val="1050"/>
                        </a:lnSpc>
                        <a:spcBef>
                          <a:spcPts val="0"/>
                        </a:spcBef>
                        <a:spcAft>
                          <a:spcPts val="0"/>
                        </a:spcAft>
                      </a:pPr>
                      <a:r>
                        <a:rPr lang="en-US" sz="1000">
                          <a:effectLst/>
                        </a:rPr>
                        <a:t>Spectral measurement</a:t>
                      </a:r>
                      <a:endParaRPr lang="en-US" sz="900">
                        <a:effectLst/>
                        <a:latin typeface="Arial" panose="020B0604020202020204" pitchFamily="34" charset="0"/>
                        <a:ea typeface="Times New Roman" panose="02020603050405020304" pitchFamily="18" charset="0"/>
                        <a:cs typeface="Times New Roman" panose="02020603050405020304" pitchFamily="18" charset="0"/>
                      </a:endParaRPr>
                    </a:p>
                  </a:txBody>
                  <a:tcPr marL="64044" marR="64044" marT="0" marB="0"/>
                </a:tc>
                <a:tc>
                  <a:txBody>
                    <a:bodyPr/>
                    <a:lstStyle/>
                    <a:p>
                      <a:pPr marL="0" marR="0">
                        <a:lnSpc>
                          <a:spcPts val="1050"/>
                        </a:lnSpc>
                        <a:spcBef>
                          <a:spcPts val="0"/>
                        </a:spcBef>
                        <a:spcAft>
                          <a:spcPts val="0"/>
                        </a:spcAft>
                      </a:pPr>
                      <a:r>
                        <a:rPr lang="en-US" sz="1000">
                          <a:effectLst/>
                        </a:rPr>
                        <a:t> </a:t>
                      </a:r>
                      <a:endParaRPr lang="en-US" sz="900">
                        <a:effectLst/>
                        <a:latin typeface="Arial" panose="020B0604020202020204" pitchFamily="34" charset="0"/>
                        <a:ea typeface="Times New Roman" panose="02020603050405020304" pitchFamily="18" charset="0"/>
                        <a:cs typeface="Times New Roman" panose="02020603050405020304" pitchFamily="18" charset="0"/>
                      </a:endParaRPr>
                    </a:p>
                  </a:txBody>
                  <a:tcPr marL="64044" marR="64044" marT="0" marB="0"/>
                </a:tc>
                <a:tc>
                  <a:txBody>
                    <a:bodyPr/>
                    <a:lstStyle/>
                    <a:p>
                      <a:pPr marL="0" marR="0">
                        <a:lnSpc>
                          <a:spcPts val="1050"/>
                        </a:lnSpc>
                        <a:spcBef>
                          <a:spcPts val="0"/>
                        </a:spcBef>
                        <a:spcAft>
                          <a:spcPts val="0"/>
                        </a:spcAft>
                      </a:pPr>
                      <a:r>
                        <a:rPr lang="en-US" sz="1000">
                          <a:effectLst/>
                        </a:rPr>
                        <a:t> </a:t>
                      </a:r>
                      <a:endParaRPr lang="en-US" sz="900">
                        <a:effectLst/>
                        <a:latin typeface="Arial" panose="020B0604020202020204" pitchFamily="34" charset="0"/>
                        <a:ea typeface="Times New Roman" panose="02020603050405020304" pitchFamily="18" charset="0"/>
                        <a:cs typeface="Times New Roman" panose="02020603050405020304" pitchFamily="18" charset="0"/>
                      </a:endParaRPr>
                    </a:p>
                  </a:txBody>
                  <a:tcPr marL="64044" marR="64044" marT="0" marB="0"/>
                </a:tc>
                <a:extLst>
                  <a:ext uri="{0D108BD9-81ED-4DB2-BD59-A6C34878D82A}">
                    <a16:rowId xmlns:a16="http://schemas.microsoft.com/office/drawing/2014/main" val="4199945760"/>
                  </a:ext>
                </a:extLst>
              </a:tr>
              <a:tr h="391378">
                <a:tc>
                  <a:txBody>
                    <a:bodyPr/>
                    <a:lstStyle/>
                    <a:p>
                      <a:pPr marL="171450" marR="0">
                        <a:lnSpc>
                          <a:spcPts val="1050"/>
                        </a:lnSpc>
                        <a:spcBef>
                          <a:spcPts val="0"/>
                        </a:spcBef>
                        <a:spcAft>
                          <a:spcPts val="0"/>
                        </a:spcAft>
                      </a:pPr>
                      <a:r>
                        <a:rPr lang="en-US" sz="1000">
                          <a:effectLst/>
                        </a:rPr>
                        <a:t>Wavelength range</a:t>
                      </a:r>
                      <a:endParaRPr lang="en-US" sz="900">
                        <a:effectLst/>
                        <a:latin typeface="Arial" panose="020B0604020202020204" pitchFamily="34" charset="0"/>
                        <a:ea typeface="Times New Roman" panose="02020603050405020304" pitchFamily="18" charset="0"/>
                        <a:cs typeface="Times New Roman" panose="02020603050405020304" pitchFamily="18" charset="0"/>
                      </a:endParaRPr>
                    </a:p>
                  </a:txBody>
                  <a:tcPr marL="64044" marR="64044" marT="0" marB="0"/>
                </a:tc>
                <a:tc>
                  <a:txBody>
                    <a:bodyPr/>
                    <a:lstStyle/>
                    <a:p>
                      <a:pPr marL="45720" marR="0">
                        <a:lnSpc>
                          <a:spcPts val="1050"/>
                        </a:lnSpc>
                        <a:spcBef>
                          <a:spcPts val="0"/>
                        </a:spcBef>
                        <a:spcAft>
                          <a:spcPts val="0"/>
                        </a:spcAft>
                      </a:pPr>
                      <a:r>
                        <a:rPr lang="en-US" sz="1000">
                          <a:effectLst/>
                        </a:rPr>
                        <a:t>400-900 nm</a:t>
                      </a:r>
                      <a:endParaRPr lang="en-US" sz="900">
                        <a:effectLst/>
                        <a:latin typeface="Arial" panose="020B0604020202020204" pitchFamily="34" charset="0"/>
                        <a:ea typeface="Times New Roman" panose="02020603050405020304" pitchFamily="18" charset="0"/>
                        <a:cs typeface="Times New Roman" panose="02020603050405020304" pitchFamily="18" charset="0"/>
                      </a:endParaRPr>
                    </a:p>
                  </a:txBody>
                  <a:tcPr marL="64044" marR="64044" marT="0" marB="0"/>
                </a:tc>
                <a:tc>
                  <a:txBody>
                    <a:bodyPr/>
                    <a:lstStyle/>
                    <a:p>
                      <a:pPr marL="102870" marR="0">
                        <a:lnSpc>
                          <a:spcPts val="1050"/>
                        </a:lnSpc>
                        <a:spcBef>
                          <a:spcPts val="0"/>
                        </a:spcBef>
                        <a:spcAft>
                          <a:spcPts val="0"/>
                        </a:spcAft>
                      </a:pPr>
                      <a:r>
                        <a:rPr lang="en-US" sz="1000" u="sng">
                          <a:effectLst/>
                        </a:rPr>
                        <a:t>Use case to measure ~10nm peaks that appear at random place within this wavelength range</a:t>
                      </a:r>
                      <a:endParaRPr lang="en-US" sz="900">
                        <a:effectLst/>
                        <a:latin typeface="Arial" panose="020B0604020202020204" pitchFamily="34" charset="0"/>
                        <a:ea typeface="Times New Roman" panose="02020603050405020304" pitchFamily="18" charset="0"/>
                        <a:cs typeface="Times New Roman" panose="02020603050405020304" pitchFamily="18" charset="0"/>
                      </a:endParaRPr>
                    </a:p>
                  </a:txBody>
                  <a:tcPr marL="64044" marR="64044" marT="0" marB="0"/>
                </a:tc>
                <a:extLst>
                  <a:ext uri="{0D108BD9-81ED-4DB2-BD59-A6C34878D82A}">
                    <a16:rowId xmlns:a16="http://schemas.microsoft.com/office/drawing/2014/main" val="3386400286"/>
                  </a:ext>
                </a:extLst>
              </a:tr>
              <a:tr h="521837">
                <a:tc>
                  <a:txBody>
                    <a:bodyPr/>
                    <a:lstStyle/>
                    <a:p>
                      <a:pPr marL="171450" marR="0">
                        <a:lnSpc>
                          <a:spcPts val="1050"/>
                        </a:lnSpc>
                        <a:spcBef>
                          <a:spcPts val="0"/>
                        </a:spcBef>
                        <a:spcAft>
                          <a:spcPts val="0"/>
                        </a:spcAft>
                      </a:pPr>
                      <a:r>
                        <a:rPr lang="en-US" sz="1000">
                          <a:effectLst/>
                        </a:rPr>
                        <a:t>Optical resolution</a:t>
                      </a:r>
                      <a:endParaRPr lang="en-US" sz="900">
                        <a:effectLst/>
                        <a:latin typeface="Arial" panose="020B0604020202020204" pitchFamily="34" charset="0"/>
                        <a:ea typeface="Times New Roman" panose="02020603050405020304" pitchFamily="18" charset="0"/>
                        <a:cs typeface="Times New Roman" panose="02020603050405020304" pitchFamily="18" charset="0"/>
                      </a:endParaRPr>
                    </a:p>
                  </a:txBody>
                  <a:tcPr marL="64044" marR="64044" marT="0" marB="0"/>
                </a:tc>
                <a:tc>
                  <a:txBody>
                    <a:bodyPr/>
                    <a:lstStyle/>
                    <a:p>
                      <a:pPr marL="45720" marR="0">
                        <a:lnSpc>
                          <a:spcPts val="1050"/>
                        </a:lnSpc>
                        <a:spcBef>
                          <a:spcPts val="0"/>
                        </a:spcBef>
                        <a:spcAft>
                          <a:spcPts val="0"/>
                        </a:spcAft>
                      </a:pPr>
                      <a:r>
                        <a:rPr lang="en-US" sz="1000" u="sng">
                          <a:effectLst/>
                        </a:rPr>
                        <a:t>&lt;=</a:t>
                      </a:r>
                      <a:r>
                        <a:rPr lang="en-US" sz="1000" strike="sngStrike">
                          <a:effectLst/>
                        </a:rPr>
                        <a:t>0.05</a:t>
                      </a:r>
                      <a:r>
                        <a:rPr lang="en-US" sz="1000" u="sng">
                          <a:effectLst/>
                        </a:rPr>
                        <a:t>1</a:t>
                      </a:r>
                      <a:r>
                        <a:rPr lang="en-US" sz="1000">
                          <a:effectLst/>
                        </a:rPr>
                        <a:t> nm</a:t>
                      </a:r>
                      <a:endParaRPr lang="en-US" sz="900">
                        <a:effectLst/>
                        <a:latin typeface="Arial" panose="020B0604020202020204" pitchFamily="34" charset="0"/>
                        <a:ea typeface="Times New Roman" panose="02020603050405020304" pitchFamily="18" charset="0"/>
                        <a:cs typeface="Times New Roman" panose="02020603050405020304" pitchFamily="18" charset="0"/>
                      </a:endParaRPr>
                    </a:p>
                  </a:txBody>
                  <a:tcPr marL="64044" marR="64044" marT="0" marB="0"/>
                </a:tc>
                <a:tc>
                  <a:txBody>
                    <a:bodyPr/>
                    <a:lstStyle/>
                    <a:p>
                      <a:pPr marL="102870" marR="0">
                        <a:lnSpc>
                          <a:spcPts val="1050"/>
                        </a:lnSpc>
                        <a:spcBef>
                          <a:spcPts val="0"/>
                        </a:spcBef>
                        <a:spcAft>
                          <a:spcPts val="0"/>
                        </a:spcAft>
                      </a:pPr>
                      <a:r>
                        <a:rPr lang="en-US" sz="1000" strike="sngStrike">
                          <a:effectLst/>
                        </a:rPr>
                        <a:t>Typically: </a:t>
                      </a:r>
                      <a:r>
                        <a:rPr lang="en-US" sz="1000">
                          <a:effectLst/>
                        </a:rPr>
                        <a:t>FWHM width of an infinite narrow bandwidth</a:t>
                      </a:r>
                      <a:r>
                        <a:rPr lang="en-US" sz="1000" u="sng">
                          <a:effectLst/>
                        </a:rPr>
                        <a:t> (over the spectral range)</a:t>
                      </a:r>
                      <a:r>
                        <a:rPr lang="en-US" sz="1000">
                          <a:effectLst/>
                        </a:rPr>
                        <a:t>. </a:t>
                      </a:r>
                      <a:r>
                        <a:rPr lang="en-US" sz="1000" strike="sngStrike">
                          <a:effectLst/>
                        </a:rPr>
                        <a:t>In our case: how accurate can we find a peak</a:t>
                      </a:r>
                      <a:endParaRPr lang="en-US" sz="900">
                        <a:effectLst/>
                        <a:latin typeface="Arial" panose="020B0604020202020204" pitchFamily="34" charset="0"/>
                        <a:ea typeface="Times New Roman" panose="02020603050405020304" pitchFamily="18" charset="0"/>
                        <a:cs typeface="Times New Roman" panose="02020603050405020304" pitchFamily="18" charset="0"/>
                      </a:endParaRPr>
                    </a:p>
                  </a:txBody>
                  <a:tcPr marL="64044" marR="64044" marT="0" marB="0"/>
                </a:tc>
                <a:extLst>
                  <a:ext uri="{0D108BD9-81ED-4DB2-BD59-A6C34878D82A}">
                    <a16:rowId xmlns:a16="http://schemas.microsoft.com/office/drawing/2014/main" val="2714181868"/>
                  </a:ext>
                </a:extLst>
              </a:tr>
              <a:tr h="260919">
                <a:tc>
                  <a:txBody>
                    <a:bodyPr/>
                    <a:lstStyle/>
                    <a:p>
                      <a:pPr marL="171450" marR="0">
                        <a:lnSpc>
                          <a:spcPts val="1050"/>
                        </a:lnSpc>
                        <a:spcBef>
                          <a:spcPts val="0"/>
                        </a:spcBef>
                        <a:spcAft>
                          <a:spcPts val="0"/>
                        </a:spcAft>
                      </a:pPr>
                      <a:r>
                        <a:rPr lang="en-US" sz="1000" u="sng">
                          <a:effectLst/>
                        </a:rPr>
                        <a:t>Sensor resolution</a:t>
                      </a:r>
                      <a:endParaRPr lang="en-US" sz="900">
                        <a:effectLst/>
                        <a:latin typeface="Arial" panose="020B0604020202020204" pitchFamily="34" charset="0"/>
                        <a:ea typeface="Times New Roman" panose="02020603050405020304" pitchFamily="18" charset="0"/>
                        <a:cs typeface="Times New Roman" panose="02020603050405020304" pitchFamily="18" charset="0"/>
                      </a:endParaRPr>
                    </a:p>
                  </a:txBody>
                  <a:tcPr marL="64044" marR="64044" marT="0" marB="0"/>
                </a:tc>
                <a:tc>
                  <a:txBody>
                    <a:bodyPr/>
                    <a:lstStyle/>
                    <a:p>
                      <a:pPr marL="45720" marR="0">
                        <a:lnSpc>
                          <a:spcPts val="1050"/>
                        </a:lnSpc>
                        <a:spcBef>
                          <a:spcPts val="0"/>
                        </a:spcBef>
                        <a:spcAft>
                          <a:spcPts val="0"/>
                        </a:spcAft>
                      </a:pPr>
                      <a:r>
                        <a:rPr lang="en-US" sz="1000" u="sng">
                          <a:effectLst/>
                        </a:rPr>
                        <a:t>&lt;0.5nm per px</a:t>
                      </a:r>
                      <a:endParaRPr lang="en-US" sz="900">
                        <a:effectLst/>
                        <a:latin typeface="Arial" panose="020B0604020202020204" pitchFamily="34" charset="0"/>
                        <a:ea typeface="Times New Roman" panose="02020603050405020304" pitchFamily="18" charset="0"/>
                        <a:cs typeface="Times New Roman" panose="02020603050405020304" pitchFamily="18" charset="0"/>
                      </a:endParaRPr>
                    </a:p>
                  </a:txBody>
                  <a:tcPr marL="64044" marR="64044" marT="0" marB="0"/>
                </a:tc>
                <a:tc>
                  <a:txBody>
                    <a:bodyPr/>
                    <a:lstStyle/>
                    <a:p>
                      <a:pPr marL="102870" marR="0">
                        <a:lnSpc>
                          <a:spcPts val="1050"/>
                        </a:lnSpc>
                        <a:spcBef>
                          <a:spcPts val="0"/>
                        </a:spcBef>
                        <a:spcAft>
                          <a:spcPts val="0"/>
                        </a:spcAft>
                      </a:pPr>
                      <a:r>
                        <a:rPr lang="en-US" sz="1000" u="sng">
                          <a:effectLst/>
                        </a:rPr>
                        <a:t>Per usable pixel in output data (binned pixels count as one)</a:t>
                      </a:r>
                      <a:endParaRPr lang="en-US" sz="900">
                        <a:effectLst/>
                        <a:latin typeface="Arial" panose="020B0604020202020204" pitchFamily="34" charset="0"/>
                        <a:ea typeface="Times New Roman" panose="02020603050405020304" pitchFamily="18" charset="0"/>
                        <a:cs typeface="Times New Roman" panose="02020603050405020304" pitchFamily="18" charset="0"/>
                      </a:endParaRPr>
                    </a:p>
                  </a:txBody>
                  <a:tcPr marL="64044" marR="64044" marT="0" marB="0"/>
                </a:tc>
                <a:extLst>
                  <a:ext uri="{0D108BD9-81ED-4DB2-BD59-A6C34878D82A}">
                    <a16:rowId xmlns:a16="http://schemas.microsoft.com/office/drawing/2014/main" val="1225490314"/>
                  </a:ext>
                </a:extLst>
              </a:tr>
              <a:tr h="131289">
                <a:tc>
                  <a:txBody>
                    <a:bodyPr/>
                    <a:lstStyle/>
                    <a:p>
                      <a:pPr marL="171450" marR="0">
                        <a:lnSpc>
                          <a:spcPts val="1050"/>
                        </a:lnSpc>
                        <a:spcBef>
                          <a:spcPts val="0"/>
                        </a:spcBef>
                        <a:spcAft>
                          <a:spcPts val="0"/>
                        </a:spcAft>
                      </a:pPr>
                      <a:r>
                        <a:rPr lang="en-US" sz="1000">
                          <a:effectLst/>
                        </a:rPr>
                        <a:t>Temperature stability</a:t>
                      </a:r>
                      <a:endParaRPr lang="en-US" sz="900">
                        <a:effectLst/>
                        <a:latin typeface="Arial" panose="020B0604020202020204" pitchFamily="34" charset="0"/>
                        <a:ea typeface="Times New Roman" panose="02020603050405020304" pitchFamily="18" charset="0"/>
                        <a:cs typeface="Times New Roman" panose="02020603050405020304" pitchFamily="18" charset="0"/>
                      </a:endParaRPr>
                    </a:p>
                  </a:txBody>
                  <a:tcPr marL="64044" marR="64044" marT="0" marB="0"/>
                </a:tc>
                <a:tc>
                  <a:txBody>
                    <a:bodyPr/>
                    <a:lstStyle/>
                    <a:p>
                      <a:pPr marL="45720" marR="0">
                        <a:lnSpc>
                          <a:spcPts val="1050"/>
                        </a:lnSpc>
                        <a:spcBef>
                          <a:spcPts val="0"/>
                        </a:spcBef>
                        <a:spcAft>
                          <a:spcPts val="0"/>
                        </a:spcAft>
                      </a:pPr>
                      <a:r>
                        <a:rPr lang="en-US" sz="1000" u="sng">
                          <a:effectLst/>
                        </a:rPr>
                        <a:t>&lt;0.04 </a:t>
                      </a:r>
                      <a:r>
                        <a:rPr lang="en-US" sz="1000">
                          <a:effectLst/>
                        </a:rPr>
                        <a:t>nm WL / °C</a:t>
                      </a:r>
                      <a:endParaRPr lang="en-US" sz="900">
                        <a:effectLst/>
                        <a:latin typeface="Arial" panose="020B0604020202020204" pitchFamily="34" charset="0"/>
                        <a:ea typeface="Times New Roman" panose="02020603050405020304" pitchFamily="18" charset="0"/>
                        <a:cs typeface="Times New Roman" panose="02020603050405020304" pitchFamily="18" charset="0"/>
                      </a:endParaRPr>
                    </a:p>
                  </a:txBody>
                  <a:tcPr marL="64044" marR="64044" marT="0" marB="0"/>
                </a:tc>
                <a:tc>
                  <a:txBody>
                    <a:bodyPr/>
                    <a:lstStyle/>
                    <a:p>
                      <a:pPr marL="102870" marR="0">
                        <a:lnSpc>
                          <a:spcPts val="1050"/>
                        </a:lnSpc>
                        <a:spcBef>
                          <a:spcPts val="0"/>
                        </a:spcBef>
                        <a:spcAft>
                          <a:spcPts val="0"/>
                        </a:spcAft>
                      </a:pPr>
                      <a:r>
                        <a:rPr lang="en-US" sz="1000">
                          <a:effectLst/>
                        </a:rPr>
                        <a:t> </a:t>
                      </a:r>
                      <a:endParaRPr lang="en-US" sz="900">
                        <a:effectLst/>
                        <a:latin typeface="Arial" panose="020B0604020202020204" pitchFamily="34" charset="0"/>
                        <a:ea typeface="Times New Roman" panose="02020603050405020304" pitchFamily="18" charset="0"/>
                        <a:cs typeface="Times New Roman" panose="02020603050405020304" pitchFamily="18" charset="0"/>
                      </a:endParaRPr>
                    </a:p>
                  </a:txBody>
                  <a:tcPr marL="64044" marR="64044" marT="0" marB="0"/>
                </a:tc>
                <a:extLst>
                  <a:ext uri="{0D108BD9-81ED-4DB2-BD59-A6C34878D82A}">
                    <a16:rowId xmlns:a16="http://schemas.microsoft.com/office/drawing/2014/main" val="3312214036"/>
                  </a:ext>
                </a:extLst>
              </a:tr>
              <a:tr h="130459">
                <a:tc>
                  <a:txBody>
                    <a:bodyPr/>
                    <a:lstStyle/>
                    <a:p>
                      <a:pPr marL="171450" marR="0">
                        <a:lnSpc>
                          <a:spcPts val="1050"/>
                        </a:lnSpc>
                        <a:spcBef>
                          <a:spcPts val="0"/>
                        </a:spcBef>
                        <a:spcAft>
                          <a:spcPts val="0"/>
                        </a:spcAft>
                      </a:pPr>
                      <a:r>
                        <a:rPr lang="en-US" sz="1000">
                          <a:effectLst/>
                        </a:rPr>
                        <a:t>Linearity</a:t>
                      </a:r>
                      <a:endParaRPr lang="en-US" sz="900">
                        <a:effectLst/>
                        <a:latin typeface="Arial" panose="020B0604020202020204" pitchFamily="34" charset="0"/>
                        <a:ea typeface="Times New Roman" panose="02020603050405020304" pitchFamily="18" charset="0"/>
                        <a:cs typeface="Times New Roman" panose="02020603050405020304" pitchFamily="18" charset="0"/>
                      </a:endParaRPr>
                    </a:p>
                  </a:txBody>
                  <a:tcPr marL="64044" marR="64044" marT="0" marB="0"/>
                </a:tc>
                <a:tc>
                  <a:txBody>
                    <a:bodyPr/>
                    <a:lstStyle/>
                    <a:p>
                      <a:pPr marL="45720" marR="0">
                        <a:lnSpc>
                          <a:spcPts val="1050"/>
                        </a:lnSpc>
                        <a:spcBef>
                          <a:spcPts val="0"/>
                        </a:spcBef>
                        <a:spcAft>
                          <a:spcPts val="0"/>
                        </a:spcAft>
                      </a:pPr>
                      <a:r>
                        <a:rPr lang="en-US" sz="1000" u="sng">
                          <a:effectLst/>
                        </a:rPr>
                        <a:t>&lt;</a:t>
                      </a:r>
                      <a:r>
                        <a:rPr lang="en-US" sz="1000" strike="sngStrike">
                          <a:effectLst/>
                        </a:rPr>
                        <a:t>nm / pixel</a:t>
                      </a:r>
                      <a:r>
                        <a:rPr lang="en-US" sz="1000" u="sng">
                          <a:effectLst/>
                        </a:rPr>
                        <a:t>10%</a:t>
                      </a:r>
                      <a:endParaRPr lang="en-US" sz="900">
                        <a:effectLst/>
                        <a:latin typeface="Arial" panose="020B0604020202020204" pitchFamily="34" charset="0"/>
                        <a:ea typeface="Times New Roman" panose="02020603050405020304" pitchFamily="18" charset="0"/>
                        <a:cs typeface="Times New Roman" panose="02020603050405020304" pitchFamily="18" charset="0"/>
                      </a:endParaRPr>
                    </a:p>
                  </a:txBody>
                  <a:tcPr marL="64044" marR="64044" marT="0" marB="0"/>
                </a:tc>
                <a:tc>
                  <a:txBody>
                    <a:bodyPr/>
                    <a:lstStyle/>
                    <a:p>
                      <a:pPr marL="102870" marR="0">
                        <a:lnSpc>
                          <a:spcPts val="1050"/>
                        </a:lnSpc>
                        <a:spcBef>
                          <a:spcPts val="0"/>
                        </a:spcBef>
                        <a:spcAft>
                          <a:spcPts val="0"/>
                        </a:spcAft>
                      </a:pPr>
                      <a:r>
                        <a:rPr lang="en-US" sz="1000" u="sng">
                          <a:effectLst/>
                        </a:rPr>
                        <a:t>Within dynamic range</a:t>
                      </a:r>
                      <a:endParaRPr lang="en-US" sz="900">
                        <a:effectLst/>
                        <a:latin typeface="Arial" panose="020B0604020202020204" pitchFamily="34" charset="0"/>
                        <a:ea typeface="Times New Roman" panose="02020603050405020304" pitchFamily="18" charset="0"/>
                        <a:cs typeface="Times New Roman" panose="02020603050405020304" pitchFamily="18" charset="0"/>
                      </a:endParaRPr>
                    </a:p>
                  </a:txBody>
                  <a:tcPr marL="64044" marR="64044" marT="0" marB="0"/>
                </a:tc>
                <a:extLst>
                  <a:ext uri="{0D108BD9-81ED-4DB2-BD59-A6C34878D82A}">
                    <a16:rowId xmlns:a16="http://schemas.microsoft.com/office/drawing/2014/main" val="953940819"/>
                  </a:ext>
                </a:extLst>
              </a:tr>
              <a:tr h="130459">
                <a:tc>
                  <a:txBody>
                    <a:bodyPr/>
                    <a:lstStyle/>
                    <a:p>
                      <a:pPr marL="171450" marR="0">
                        <a:lnSpc>
                          <a:spcPts val="1050"/>
                        </a:lnSpc>
                        <a:spcBef>
                          <a:spcPts val="0"/>
                        </a:spcBef>
                        <a:spcAft>
                          <a:spcPts val="0"/>
                        </a:spcAft>
                      </a:pPr>
                      <a:r>
                        <a:rPr lang="en-US" sz="1000">
                          <a:effectLst/>
                        </a:rPr>
                        <a:t>Stray light</a:t>
                      </a:r>
                      <a:endParaRPr lang="en-US" sz="900">
                        <a:effectLst/>
                        <a:latin typeface="Arial" panose="020B0604020202020204" pitchFamily="34" charset="0"/>
                        <a:ea typeface="Times New Roman" panose="02020603050405020304" pitchFamily="18" charset="0"/>
                        <a:cs typeface="Times New Roman" panose="02020603050405020304" pitchFamily="18" charset="0"/>
                      </a:endParaRPr>
                    </a:p>
                  </a:txBody>
                  <a:tcPr marL="64044" marR="64044" marT="0" marB="0"/>
                </a:tc>
                <a:tc>
                  <a:txBody>
                    <a:bodyPr/>
                    <a:lstStyle/>
                    <a:p>
                      <a:pPr marL="45720" marR="0">
                        <a:lnSpc>
                          <a:spcPts val="1050"/>
                        </a:lnSpc>
                        <a:spcBef>
                          <a:spcPts val="0"/>
                        </a:spcBef>
                        <a:spcAft>
                          <a:spcPts val="0"/>
                        </a:spcAft>
                      </a:pPr>
                      <a:r>
                        <a:rPr lang="en-US" sz="1000" u="sng">
                          <a:effectLst/>
                        </a:rPr>
                        <a:t>Not worse than 30db</a:t>
                      </a:r>
                      <a:r>
                        <a:rPr lang="en-US" sz="1000" strike="sngStrike">
                          <a:effectLst/>
                        </a:rPr>
                        <a:t>%</a:t>
                      </a:r>
                      <a:endParaRPr lang="en-US" sz="900">
                        <a:effectLst/>
                        <a:latin typeface="Arial" panose="020B0604020202020204" pitchFamily="34" charset="0"/>
                        <a:ea typeface="Times New Roman" panose="02020603050405020304" pitchFamily="18" charset="0"/>
                        <a:cs typeface="Times New Roman" panose="02020603050405020304" pitchFamily="18" charset="0"/>
                      </a:endParaRPr>
                    </a:p>
                  </a:txBody>
                  <a:tcPr marL="64044" marR="64044" marT="0" marB="0"/>
                </a:tc>
                <a:tc>
                  <a:txBody>
                    <a:bodyPr/>
                    <a:lstStyle/>
                    <a:p>
                      <a:pPr marL="102870" marR="0">
                        <a:lnSpc>
                          <a:spcPts val="1050"/>
                        </a:lnSpc>
                        <a:spcBef>
                          <a:spcPts val="0"/>
                        </a:spcBef>
                        <a:spcAft>
                          <a:spcPts val="0"/>
                        </a:spcAft>
                      </a:pPr>
                      <a:r>
                        <a:rPr lang="en-US" sz="1000">
                          <a:effectLst/>
                        </a:rPr>
                        <a:t> </a:t>
                      </a:r>
                      <a:endParaRPr lang="en-US" sz="900">
                        <a:effectLst/>
                        <a:latin typeface="Arial" panose="020B0604020202020204" pitchFamily="34" charset="0"/>
                        <a:ea typeface="Times New Roman" panose="02020603050405020304" pitchFamily="18" charset="0"/>
                        <a:cs typeface="Times New Roman" panose="02020603050405020304" pitchFamily="18" charset="0"/>
                      </a:endParaRPr>
                    </a:p>
                  </a:txBody>
                  <a:tcPr marL="64044" marR="64044" marT="0" marB="0"/>
                </a:tc>
                <a:extLst>
                  <a:ext uri="{0D108BD9-81ED-4DB2-BD59-A6C34878D82A}">
                    <a16:rowId xmlns:a16="http://schemas.microsoft.com/office/drawing/2014/main" val="4024388127"/>
                  </a:ext>
                </a:extLst>
              </a:tr>
              <a:tr h="391378">
                <a:tc>
                  <a:txBody>
                    <a:bodyPr/>
                    <a:lstStyle/>
                    <a:p>
                      <a:pPr marL="171450" marR="0">
                        <a:lnSpc>
                          <a:spcPts val="1050"/>
                        </a:lnSpc>
                        <a:spcBef>
                          <a:spcPts val="0"/>
                        </a:spcBef>
                        <a:spcAft>
                          <a:spcPts val="0"/>
                        </a:spcAft>
                      </a:pPr>
                      <a:r>
                        <a:rPr lang="en-US" sz="1000" u="sng">
                          <a:effectLst/>
                        </a:rPr>
                        <a:t>Grating efficiency variation across the range (400-900nm)</a:t>
                      </a:r>
                      <a:endParaRPr lang="en-US" sz="900">
                        <a:effectLst/>
                        <a:latin typeface="Arial" panose="020B0604020202020204" pitchFamily="34" charset="0"/>
                        <a:ea typeface="Times New Roman" panose="02020603050405020304" pitchFamily="18" charset="0"/>
                        <a:cs typeface="Times New Roman" panose="02020603050405020304" pitchFamily="18" charset="0"/>
                      </a:endParaRPr>
                    </a:p>
                  </a:txBody>
                  <a:tcPr marL="64044" marR="64044" marT="0" marB="0"/>
                </a:tc>
                <a:tc>
                  <a:txBody>
                    <a:bodyPr/>
                    <a:lstStyle/>
                    <a:p>
                      <a:pPr marL="45720" marR="0">
                        <a:lnSpc>
                          <a:spcPts val="1050"/>
                        </a:lnSpc>
                        <a:spcBef>
                          <a:spcPts val="0"/>
                        </a:spcBef>
                        <a:spcAft>
                          <a:spcPts val="0"/>
                        </a:spcAft>
                      </a:pPr>
                      <a:r>
                        <a:rPr lang="en-US" sz="1000" u="sng">
                          <a:effectLst/>
                        </a:rPr>
                        <a:t>&lt;1.5x</a:t>
                      </a:r>
                      <a:endParaRPr lang="en-US" sz="900">
                        <a:effectLst/>
                        <a:latin typeface="Arial" panose="020B0604020202020204" pitchFamily="34" charset="0"/>
                        <a:ea typeface="Times New Roman" panose="02020603050405020304" pitchFamily="18" charset="0"/>
                        <a:cs typeface="Times New Roman" panose="02020603050405020304" pitchFamily="18" charset="0"/>
                      </a:endParaRPr>
                    </a:p>
                  </a:txBody>
                  <a:tcPr marL="64044" marR="64044" marT="0" marB="0"/>
                </a:tc>
                <a:tc>
                  <a:txBody>
                    <a:bodyPr/>
                    <a:lstStyle/>
                    <a:p>
                      <a:pPr marL="102870" marR="0">
                        <a:lnSpc>
                          <a:spcPts val="1050"/>
                        </a:lnSpc>
                        <a:spcBef>
                          <a:spcPts val="0"/>
                        </a:spcBef>
                        <a:spcAft>
                          <a:spcPts val="0"/>
                        </a:spcAft>
                      </a:pPr>
                      <a:r>
                        <a:rPr lang="en-US" sz="1000" u="sng">
                          <a:effectLst/>
                        </a:rPr>
                        <a:t>With minimum absolute efficiency larger than 30%</a:t>
                      </a:r>
                      <a:endParaRPr lang="en-US" sz="900">
                        <a:effectLst/>
                        <a:latin typeface="Arial" panose="020B0604020202020204" pitchFamily="34" charset="0"/>
                        <a:ea typeface="Times New Roman" panose="02020603050405020304" pitchFamily="18" charset="0"/>
                        <a:cs typeface="Times New Roman" panose="02020603050405020304" pitchFamily="18" charset="0"/>
                      </a:endParaRPr>
                    </a:p>
                  </a:txBody>
                  <a:tcPr marL="64044" marR="64044" marT="0" marB="0"/>
                </a:tc>
                <a:extLst>
                  <a:ext uri="{0D108BD9-81ED-4DB2-BD59-A6C34878D82A}">
                    <a16:rowId xmlns:a16="http://schemas.microsoft.com/office/drawing/2014/main" val="3360098807"/>
                  </a:ext>
                </a:extLst>
              </a:tr>
              <a:tr h="260919">
                <a:tc>
                  <a:txBody>
                    <a:bodyPr/>
                    <a:lstStyle/>
                    <a:p>
                      <a:pPr marL="171450" marR="0">
                        <a:lnSpc>
                          <a:spcPts val="1050"/>
                        </a:lnSpc>
                        <a:spcBef>
                          <a:spcPts val="0"/>
                        </a:spcBef>
                        <a:spcAft>
                          <a:spcPts val="0"/>
                        </a:spcAft>
                      </a:pPr>
                      <a:r>
                        <a:rPr lang="en-US" sz="1000">
                          <a:effectLst/>
                        </a:rPr>
                        <a:t>Integration time</a:t>
                      </a:r>
                      <a:endParaRPr lang="en-US" sz="900">
                        <a:effectLst/>
                        <a:latin typeface="Arial" panose="020B0604020202020204" pitchFamily="34" charset="0"/>
                        <a:ea typeface="Times New Roman" panose="02020603050405020304" pitchFamily="18" charset="0"/>
                        <a:cs typeface="Times New Roman" panose="02020603050405020304" pitchFamily="18" charset="0"/>
                      </a:endParaRPr>
                    </a:p>
                  </a:txBody>
                  <a:tcPr marL="64044" marR="64044" marT="0" marB="0"/>
                </a:tc>
                <a:tc>
                  <a:txBody>
                    <a:bodyPr/>
                    <a:lstStyle/>
                    <a:p>
                      <a:pPr marL="45720" marR="0">
                        <a:lnSpc>
                          <a:spcPts val="1050"/>
                        </a:lnSpc>
                        <a:spcBef>
                          <a:spcPts val="0"/>
                        </a:spcBef>
                        <a:spcAft>
                          <a:spcPts val="0"/>
                        </a:spcAft>
                      </a:pPr>
                      <a:r>
                        <a:rPr lang="en-US" sz="1000" u="sng">
                          <a:effectLst/>
                        </a:rPr>
                        <a:t>&lt;100ms at 0.05mW input light power</a:t>
                      </a:r>
                      <a:endParaRPr lang="en-US" sz="900">
                        <a:effectLst/>
                        <a:latin typeface="Arial" panose="020B0604020202020204" pitchFamily="34" charset="0"/>
                        <a:ea typeface="Times New Roman" panose="02020603050405020304" pitchFamily="18" charset="0"/>
                        <a:cs typeface="Times New Roman" panose="02020603050405020304" pitchFamily="18" charset="0"/>
                      </a:endParaRPr>
                    </a:p>
                  </a:txBody>
                  <a:tcPr marL="64044" marR="64044" marT="0" marB="0"/>
                </a:tc>
                <a:tc>
                  <a:txBody>
                    <a:bodyPr/>
                    <a:lstStyle/>
                    <a:p>
                      <a:pPr marL="102870" marR="0">
                        <a:lnSpc>
                          <a:spcPts val="1050"/>
                        </a:lnSpc>
                        <a:spcBef>
                          <a:spcPts val="0"/>
                        </a:spcBef>
                        <a:spcAft>
                          <a:spcPts val="0"/>
                        </a:spcAft>
                      </a:pPr>
                      <a:r>
                        <a:rPr lang="en-US" sz="1000" u="sng">
                          <a:effectLst/>
                        </a:rPr>
                        <a:t>Desired integration time is 10ms</a:t>
                      </a:r>
                      <a:endParaRPr lang="en-US" sz="900">
                        <a:effectLst/>
                        <a:latin typeface="Arial" panose="020B0604020202020204" pitchFamily="34" charset="0"/>
                        <a:ea typeface="Times New Roman" panose="02020603050405020304" pitchFamily="18" charset="0"/>
                        <a:cs typeface="Times New Roman" panose="02020603050405020304" pitchFamily="18" charset="0"/>
                      </a:endParaRPr>
                    </a:p>
                  </a:txBody>
                  <a:tcPr marL="64044" marR="64044" marT="0" marB="0"/>
                </a:tc>
                <a:extLst>
                  <a:ext uri="{0D108BD9-81ED-4DB2-BD59-A6C34878D82A}">
                    <a16:rowId xmlns:a16="http://schemas.microsoft.com/office/drawing/2014/main" val="4287477599"/>
                  </a:ext>
                </a:extLst>
              </a:tr>
              <a:tr h="130459">
                <a:tc>
                  <a:txBody>
                    <a:bodyPr/>
                    <a:lstStyle/>
                    <a:p>
                      <a:pPr marL="171450" marR="0">
                        <a:lnSpc>
                          <a:spcPts val="1050"/>
                        </a:lnSpc>
                        <a:spcBef>
                          <a:spcPts val="0"/>
                        </a:spcBef>
                        <a:spcAft>
                          <a:spcPts val="0"/>
                        </a:spcAft>
                      </a:pPr>
                      <a:r>
                        <a:rPr lang="en-US" sz="1000" u="sng">
                          <a:effectLst/>
                        </a:rPr>
                        <a:t>A/D resolution</a:t>
                      </a:r>
                      <a:endParaRPr lang="en-US" sz="900">
                        <a:effectLst/>
                        <a:latin typeface="Arial" panose="020B0604020202020204" pitchFamily="34" charset="0"/>
                        <a:ea typeface="Times New Roman" panose="02020603050405020304" pitchFamily="18" charset="0"/>
                        <a:cs typeface="Times New Roman" panose="02020603050405020304" pitchFamily="18" charset="0"/>
                      </a:endParaRPr>
                    </a:p>
                  </a:txBody>
                  <a:tcPr marL="64044" marR="64044" marT="0" marB="0"/>
                </a:tc>
                <a:tc>
                  <a:txBody>
                    <a:bodyPr/>
                    <a:lstStyle/>
                    <a:p>
                      <a:pPr marL="45720" marR="0">
                        <a:lnSpc>
                          <a:spcPts val="1050"/>
                        </a:lnSpc>
                        <a:spcBef>
                          <a:spcPts val="0"/>
                        </a:spcBef>
                        <a:spcAft>
                          <a:spcPts val="0"/>
                        </a:spcAft>
                      </a:pPr>
                      <a:r>
                        <a:rPr lang="en-US" sz="1000" u="sng">
                          <a:effectLst/>
                        </a:rPr>
                        <a:t>&gt;=16bit</a:t>
                      </a:r>
                      <a:endParaRPr lang="en-US" sz="900">
                        <a:effectLst/>
                        <a:latin typeface="Arial" panose="020B0604020202020204" pitchFamily="34" charset="0"/>
                        <a:ea typeface="Times New Roman" panose="02020603050405020304" pitchFamily="18" charset="0"/>
                        <a:cs typeface="Times New Roman" panose="02020603050405020304" pitchFamily="18" charset="0"/>
                      </a:endParaRPr>
                    </a:p>
                  </a:txBody>
                  <a:tcPr marL="64044" marR="64044" marT="0" marB="0"/>
                </a:tc>
                <a:tc>
                  <a:txBody>
                    <a:bodyPr/>
                    <a:lstStyle/>
                    <a:p>
                      <a:pPr marL="102870" marR="0">
                        <a:lnSpc>
                          <a:spcPts val="1050"/>
                        </a:lnSpc>
                        <a:spcBef>
                          <a:spcPts val="0"/>
                        </a:spcBef>
                        <a:spcAft>
                          <a:spcPts val="0"/>
                        </a:spcAft>
                      </a:pPr>
                      <a:r>
                        <a:rPr lang="en-US" sz="1000" u="sng">
                          <a:effectLst/>
                        </a:rPr>
                        <a:t> </a:t>
                      </a:r>
                      <a:endParaRPr lang="en-US" sz="900">
                        <a:effectLst/>
                        <a:latin typeface="Arial" panose="020B0604020202020204" pitchFamily="34" charset="0"/>
                        <a:ea typeface="Times New Roman" panose="02020603050405020304" pitchFamily="18" charset="0"/>
                        <a:cs typeface="Times New Roman" panose="02020603050405020304" pitchFamily="18" charset="0"/>
                      </a:endParaRPr>
                    </a:p>
                  </a:txBody>
                  <a:tcPr marL="64044" marR="64044" marT="0" marB="0"/>
                </a:tc>
                <a:extLst>
                  <a:ext uri="{0D108BD9-81ED-4DB2-BD59-A6C34878D82A}">
                    <a16:rowId xmlns:a16="http://schemas.microsoft.com/office/drawing/2014/main" val="2469165636"/>
                  </a:ext>
                </a:extLst>
              </a:tr>
              <a:tr h="130459">
                <a:tc>
                  <a:txBody>
                    <a:bodyPr/>
                    <a:lstStyle/>
                    <a:p>
                      <a:pPr marL="171450" marR="0">
                        <a:lnSpc>
                          <a:spcPts val="1050"/>
                        </a:lnSpc>
                        <a:spcBef>
                          <a:spcPts val="0"/>
                        </a:spcBef>
                        <a:spcAft>
                          <a:spcPts val="0"/>
                        </a:spcAft>
                      </a:pPr>
                      <a:r>
                        <a:rPr lang="en-US" sz="1000" u="sng">
                          <a:effectLst/>
                        </a:rPr>
                        <a:t> </a:t>
                      </a:r>
                      <a:endParaRPr lang="en-US" sz="900">
                        <a:effectLst/>
                        <a:latin typeface="Arial" panose="020B0604020202020204" pitchFamily="34" charset="0"/>
                        <a:ea typeface="Times New Roman" panose="02020603050405020304" pitchFamily="18" charset="0"/>
                        <a:cs typeface="Times New Roman" panose="02020603050405020304" pitchFamily="18" charset="0"/>
                      </a:endParaRPr>
                    </a:p>
                  </a:txBody>
                  <a:tcPr marL="64044" marR="64044" marT="0" marB="0"/>
                </a:tc>
                <a:tc>
                  <a:txBody>
                    <a:bodyPr/>
                    <a:lstStyle/>
                    <a:p>
                      <a:pPr marL="45720" marR="0">
                        <a:lnSpc>
                          <a:spcPts val="1050"/>
                        </a:lnSpc>
                        <a:spcBef>
                          <a:spcPts val="0"/>
                        </a:spcBef>
                        <a:spcAft>
                          <a:spcPts val="0"/>
                        </a:spcAft>
                      </a:pPr>
                      <a:r>
                        <a:rPr lang="en-US" sz="1000" u="sng">
                          <a:effectLst/>
                        </a:rPr>
                        <a:t> </a:t>
                      </a:r>
                      <a:endParaRPr lang="en-US" sz="900">
                        <a:effectLst/>
                        <a:latin typeface="Arial" panose="020B0604020202020204" pitchFamily="34" charset="0"/>
                        <a:ea typeface="Times New Roman" panose="02020603050405020304" pitchFamily="18" charset="0"/>
                        <a:cs typeface="Times New Roman" panose="02020603050405020304" pitchFamily="18" charset="0"/>
                      </a:endParaRPr>
                    </a:p>
                  </a:txBody>
                  <a:tcPr marL="64044" marR="64044" marT="0" marB="0"/>
                </a:tc>
                <a:tc>
                  <a:txBody>
                    <a:bodyPr/>
                    <a:lstStyle/>
                    <a:p>
                      <a:pPr marL="102870" marR="0">
                        <a:lnSpc>
                          <a:spcPts val="1050"/>
                        </a:lnSpc>
                        <a:spcBef>
                          <a:spcPts val="0"/>
                        </a:spcBef>
                        <a:spcAft>
                          <a:spcPts val="0"/>
                        </a:spcAft>
                      </a:pPr>
                      <a:r>
                        <a:rPr lang="en-US" sz="1000" u="sng">
                          <a:effectLst/>
                        </a:rPr>
                        <a:t> </a:t>
                      </a:r>
                      <a:endParaRPr lang="en-US" sz="900">
                        <a:effectLst/>
                        <a:latin typeface="Arial" panose="020B0604020202020204" pitchFamily="34" charset="0"/>
                        <a:ea typeface="Times New Roman" panose="02020603050405020304" pitchFamily="18" charset="0"/>
                        <a:cs typeface="Times New Roman" panose="02020603050405020304" pitchFamily="18" charset="0"/>
                      </a:endParaRPr>
                    </a:p>
                  </a:txBody>
                  <a:tcPr marL="64044" marR="64044" marT="0" marB="0"/>
                </a:tc>
                <a:extLst>
                  <a:ext uri="{0D108BD9-81ED-4DB2-BD59-A6C34878D82A}">
                    <a16:rowId xmlns:a16="http://schemas.microsoft.com/office/drawing/2014/main" val="821698383"/>
                  </a:ext>
                </a:extLst>
              </a:tr>
              <a:tr h="130459">
                <a:tc>
                  <a:txBody>
                    <a:bodyPr/>
                    <a:lstStyle/>
                    <a:p>
                      <a:pPr marL="0" marR="0">
                        <a:lnSpc>
                          <a:spcPts val="1050"/>
                        </a:lnSpc>
                        <a:spcBef>
                          <a:spcPts val="0"/>
                        </a:spcBef>
                        <a:spcAft>
                          <a:spcPts val="0"/>
                        </a:spcAft>
                      </a:pPr>
                      <a:r>
                        <a:rPr lang="en-US" sz="1000">
                          <a:effectLst/>
                        </a:rPr>
                        <a:t>System configuration</a:t>
                      </a:r>
                      <a:endParaRPr lang="en-US" sz="900">
                        <a:effectLst/>
                        <a:latin typeface="Arial" panose="020B0604020202020204" pitchFamily="34" charset="0"/>
                        <a:ea typeface="Times New Roman" panose="02020603050405020304" pitchFamily="18" charset="0"/>
                        <a:cs typeface="Times New Roman" panose="02020603050405020304" pitchFamily="18" charset="0"/>
                      </a:endParaRPr>
                    </a:p>
                  </a:txBody>
                  <a:tcPr marL="64044" marR="64044" marT="0" marB="0"/>
                </a:tc>
                <a:tc>
                  <a:txBody>
                    <a:bodyPr/>
                    <a:lstStyle/>
                    <a:p>
                      <a:pPr marL="45720" marR="0">
                        <a:lnSpc>
                          <a:spcPts val="1050"/>
                        </a:lnSpc>
                        <a:spcBef>
                          <a:spcPts val="0"/>
                        </a:spcBef>
                        <a:spcAft>
                          <a:spcPts val="0"/>
                        </a:spcAft>
                      </a:pPr>
                      <a:r>
                        <a:rPr lang="en-US" sz="1000">
                          <a:effectLst/>
                        </a:rPr>
                        <a:t> </a:t>
                      </a:r>
                      <a:endParaRPr lang="en-US" sz="900">
                        <a:effectLst/>
                        <a:latin typeface="Arial" panose="020B0604020202020204" pitchFamily="34" charset="0"/>
                        <a:ea typeface="Times New Roman" panose="02020603050405020304" pitchFamily="18" charset="0"/>
                        <a:cs typeface="Times New Roman" panose="02020603050405020304" pitchFamily="18" charset="0"/>
                      </a:endParaRPr>
                    </a:p>
                  </a:txBody>
                  <a:tcPr marL="64044" marR="64044" marT="0" marB="0"/>
                </a:tc>
                <a:tc>
                  <a:txBody>
                    <a:bodyPr/>
                    <a:lstStyle/>
                    <a:p>
                      <a:pPr marL="102870" marR="0">
                        <a:lnSpc>
                          <a:spcPts val="1050"/>
                        </a:lnSpc>
                        <a:spcBef>
                          <a:spcPts val="0"/>
                        </a:spcBef>
                        <a:spcAft>
                          <a:spcPts val="0"/>
                        </a:spcAft>
                      </a:pPr>
                      <a:r>
                        <a:rPr lang="en-US" sz="1000">
                          <a:effectLst/>
                        </a:rPr>
                        <a:t> </a:t>
                      </a:r>
                      <a:endParaRPr lang="en-US" sz="900">
                        <a:effectLst/>
                        <a:latin typeface="Arial" panose="020B0604020202020204" pitchFamily="34" charset="0"/>
                        <a:ea typeface="Times New Roman" panose="02020603050405020304" pitchFamily="18" charset="0"/>
                        <a:cs typeface="Times New Roman" panose="02020603050405020304" pitchFamily="18" charset="0"/>
                      </a:endParaRPr>
                    </a:p>
                  </a:txBody>
                  <a:tcPr marL="64044" marR="64044" marT="0" marB="0"/>
                </a:tc>
                <a:extLst>
                  <a:ext uri="{0D108BD9-81ED-4DB2-BD59-A6C34878D82A}">
                    <a16:rowId xmlns:a16="http://schemas.microsoft.com/office/drawing/2014/main" val="3217792156"/>
                  </a:ext>
                </a:extLst>
              </a:tr>
              <a:tr h="260919">
                <a:tc>
                  <a:txBody>
                    <a:bodyPr/>
                    <a:lstStyle/>
                    <a:p>
                      <a:pPr marL="171450" marR="0">
                        <a:lnSpc>
                          <a:spcPts val="1050"/>
                        </a:lnSpc>
                        <a:spcBef>
                          <a:spcPts val="0"/>
                        </a:spcBef>
                        <a:spcAft>
                          <a:spcPts val="0"/>
                        </a:spcAft>
                      </a:pPr>
                      <a:r>
                        <a:rPr lang="en-US" sz="1000">
                          <a:effectLst/>
                        </a:rPr>
                        <a:t>Size (HxWxD)</a:t>
                      </a:r>
                      <a:endParaRPr lang="en-US" sz="900">
                        <a:effectLst/>
                        <a:latin typeface="Arial" panose="020B0604020202020204" pitchFamily="34" charset="0"/>
                        <a:ea typeface="Times New Roman" panose="02020603050405020304" pitchFamily="18" charset="0"/>
                        <a:cs typeface="Times New Roman" panose="02020603050405020304" pitchFamily="18" charset="0"/>
                      </a:endParaRPr>
                    </a:p>
                  </a:txBody>
                  <a:tcPr marL="64044" marR="64044" marT="0" marB="0"/>
                </a:tc>
                <a:tc>
                  <a:txBody>
                    <a:bodyPr/>
                    <a:lstStyle/>
                    <a:p>
                      <a:pPr marL="45720" marR="0">
                        <a:lnSpc>
                          <a:spcPts val="1050"/>
                        </a:lnSpc>
                        <a:spcBef>
                          <a:spcPts val="0"/>
                        </a:spcBef>
                        <a:spcAft>
                          <a:spcPts val="0"/>
                        </a:spcAft>
                      </a:pPr>
                      <a:r>
                        <a:rPr lang="en-US" sz="1000" u="sng">
                          <a:effectLst/>
                        </a:rPr>
                        <a:t>Smaller than </a:t>
                      </a:r>
                      <a:r>
                        <a:rPr lang="en-US" sz="1000" strike="sngStrike">
                          <a:effectLst/>
                        </a:rPr>
                        <a:t>9</a:t>
                      </a:r>
                      <a:r>
                        <a:rPr lang="en-US" sz="1000" u="sng">
                          <a:effectLst/>
                        </a:rPr>
                        <a:t>10</a:t>
                      </a:r>
                      <a:r>
                        <a:rPr lang="en-US" sz="1000">
                          <a:effectLst/>
                        </a:rPr>
                        <a:t>0x</a:t>
                      </a:r>
                      <a:r>
                        <a:rPr lang="en-US" sz="1000" strike="sngStrike">
                          <a:effectLst/>
                        </a:rPr>
                        <a:t>9</a:t>
                      </a:r>
                      <a:r>
                        <a:rPr lang="en-US" sz="1000" u="sng">
                          <a:effectLst/>
                        </a:rPr>
                        <a:t>10</a:t>
                      </a:r>
                      <a:r>
                        <a:rPr lang="en-US" sz="1000">
                          <a:effectLst/>
                        </a:rPr>
                        <a:t>0x</a:t>
                      </a:r>
                      <a:r>
                        <a:rPr lang="en-US" sz="1000" strike="sngStrike">
                          <a:effectLst/>
                        </a:rPr>
                        <a:t>6</a:t>
                      </a:r>
                      <a:r>
                        <a:rPr lang="en-US" sz="1000" u="sng">
                          <a:effectLst/>
                        </a:rPr>
                        <a:t>10</a:t>
                      </a:r>
                      <a:r>
                        <a:rPr lang="en-US" sz="1000">
                          <a:effectLst/>
                        </a:rPr>
                        <a:t>0 mm</a:t>
                      </a:r>
                      <a:endParaRPr lang="en-US" sz="900">
                        <a:effectLst/>
                        <a:latin typeface="Arial" panose="020B0604020202020204" pitchFamily="34" charset="0"/>
                        <a:ea typeface="Times New Roman" panose="02020603050405020304" pitchFamily="18" charset="0"/>
                        <a:cs typeface="Times New Roman" panose="02020603050405020304" pitchFamily="18" charset="0"/>
                      </a:endParaRPr>
                    </a:p>
                  </a:txBody>
                  <a:tcPr marL="64044" marR="64044" marT="0" marB="0"/>
                </a:tc>
                <a:tc>
                  <a:txBody>
                    <a:bodyPr/>
                    <a:lstStyle/>
                    <a:p>
                      <a:pPr marL="102870" marR="0">
                        <a:lnSpc>
                          <a:spcPts val="1050"/>
                        </a:lnSpc>
                        <a:spcBef>
                          <a:spcPts val="0"/>
                        </a:spcBef>
                        <a:spcAft>
                          <a:spcPts val="0"/>
                        </a:spcAft>
                      </a:pPr>
                      <a:r>
                        <a:rPr lang="en-US" sz="1000">
                          <a:effectLst/>
                        </a:rPr>
                        <a:t> </a:t>
                      </a:r>
                      <a:endParaRPr lang="en-US" sz="900">
                        <a:effectLst/>
                        <a:latin typeface="Arial" panose="020B0604020202020204" pitchFamily="34" charset="0"/>
                        <a:ea typeface="Times New Roman" panose="02020603050405020304" pitchFamily="18" charset="0"/>
                        <a:cs typeface="Times New Roman" panose="02020603050405020304" pitchFamily="18" charset="0"/>
                      </a:endParaRPr>
                    </a:p>
                  </a:txBody>
                  <a:tcPr marL="64044" marR="64044" marT="0" marB="0"/>
                </a:tc>
                <a:extLst>
                  <a:ext uri="{0D108BD9-81ED-4DB2-BD59-A6C34878D82A}">
                    <a16:rowId xmlns:a16="http://schemas.microsoft.com/office/drawing/2014/main" val="3067211266"/>
                  </a:ext>
                </a:extLst>
              </a:tr>
              <a:tr h="130459">
                <a:tc>
                  <a:txBody>
                    <a:bodyPr/>
                    <a:lstStyle/>
                    <a:p>
                      <a:pPr marL="171450" marR="0">
                        <a:lnSpc>
                          <a:spcPts val="1050"/>
                        </a:lnSpc>
                        <a:spcBef>
                          <a:spcPts val="0"/>
                        </a:spcBef>
                        <a:spcAft>
                          <a:spcPts val="0"/>
                        </a:spcAft>
                      </a:pPr>
                      <a:r>
                        <a:rPr lang="en-US" sz="1000">
                          <a:effectLst/>
                        </a:rPr>
                        <a:t>Weight</a:t>
                      </a:r>
                      <a:endParaRPr lang="en-US" sz="900">
                        <a:effectLst/>
                        <a:latin typeface="Arial" panose="020B0604020202020204" pitchFamily="34" charset="0"/>
                        <a:ea typeface="Times New Roman" panose="02020603050405020304" pitchFamily="18" charset="0"/>
                        <a:cs typeface="Times New Roman" panose="02020603050405020304" pitchFamily="18" charset="0"/>
                      </a:endParaRPr>
                    </a:p>
                  </a:txBody>
                  <a:tcPr marL="64044" marR="64044" marT="0" marB="0"/>
                </a:tc>
                <a:tc>
                  <a:txBody>
                    <a:bodyPr/>
                    <a:lstStyle/>
                    <a:p>
                      <a:pPr marL="45720" marR="0">
                        <a:lnSpc>
                          <a:spcPts val="1050"/>
                        </a:lnSpc>
                        <a:spcBef>
                          <a:spcPts val="0"/>
                        </a:spcBef>
                        <a:spcAft>
                          <a:spcPts val="0"/>
                        </a:spcAft>
                      </a:pPr>
                      <a:r>
                        <a:rPr lang="en-US" sz="1000" u="sng">
                          <a:effectLst/>
                        </a:rPr>
                        <a:t>&lt; </a:t>
                      </a:r>
                      <a:r>
                        <a:rPr lang="en-US" sz="1000" strike="sngStrike">
                          <a:effectLst/>
                        </a:rPr>
                        <a:t>800 </a:t>
                      </a:r>
                      <a:r>
                        <a:rPr lang="en-US" sz="1000" u="sng">
                          <a:effectLst/>
                        </a:rPr>
                        <a:t>700g</a:t>
                      </a:r>
                      <a:r>
                        <a:rPr lang="en-US" sz="1000" strike="sngStrike">
                          <a:effectLst/>
                        </a:rPr>
                        <a:t>gr</a:t>
                      </a:r>
                      <a:endParaRPr lang="en-US" sz="900">
                        <a:effectLst/>
                        <a:latin typeface="Arial" panose="020B0604020202020204" pitchFamily="34" charset="0"/>
                        <a:ea typeface="Times New Roman" panose="02020603050405020304" pitchFamily="18" charset="0"/>
                        <a:cs typeface="Times New Roman" panose="02020603050405020304" pitchFamily="18" charset="0"/>
                      </a:endParaRPr>
                    </a:p>
                  </a:txBody>
                  <a:tcPr marL="64044" marR="64044" marT="0" marB="0"/>
                </a:tc>
                <a:tc>
                  <a:txBody>
                    <a:bodyPr/>
                    <a:lstStyle/>
                    <a:p>
                      <a:pPr marL="102870" marR="0">
                        <a:lnSpc>
                          <a:spcPts val="1050"/>
                        </a:lnSpc>
                        <a:spcBef>
                          <a:spcPts val="0"/>
                        </a:spcBef>
                        <a:spcAft>
                          <a:spcPts val="0"/>
                        </a:spcAft>
                      </a:pPr>
                      <a:r>
                        <a:rPr lang="en-US" sz="1000" dirty="0">
                          <a:effectLst/>
                        </a:rPr>
                        <a:t> </a:t>
                      </a:r>
                      <a:endParaRPr lang="en-US" sz="9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4044" marR="64044" marT="0" marB="0"/>
                </a:tc>
                <a:extLst>
                  <a:ext uri="{0D108BD9-81ED-4DB2-BD59-A6C34878D82A}">
                    <a16:rowId xmlns:a16="http://schemas.microsoft.com/office/drawing/2014/main" val="1255834953"/>
                  </a:ext>
                </a:extLst>
              </a:tr>
            </a:tbl>
          </a:graphicData>
        </a:graphic>
      </p:graphicFrame>
      <p:graphicFrame>
        <p:nvGraphicFramePr>
          <p:cNvPr id="10" name="Table 9">
            <a:extLst>
              <a:ext uri="{FF2B5EF4-FFF2-40B4-BE49-F238E27FC236}">
                <a16:creationId xmlns:a16="http://schemas.microsoft.com/office/drawing/2014/main" id="{41D59F70-1AA3-411B-86AD-F796544C9DC8}"/>
              </a:ext>
            </a:extLst>
          </p:cNvPr>
          <p:cNvGraphicFramePr>
            <a:graphicFrameLocks noGrp="1"/>
          </p:cNvGraphicFramePr>
          <p:nvPr>
            <p:extLst>
              <p:ext uri="{D42A27DB-BD31-4B8C-83A1-F6EECF244321}">
                <p14:modId xmlns:p14="http://schemas.microsoft.com/office/powerpoint/2010/main" val="2317532433"/>
              </p:ext>
            </p:extLst>
          </p:nvPr>
        </p:nvGraphicFramePr>
        <p:xfrm>
          <a:off x="1300752" y="3616837"/>
          <a:ext cx="6199587" cy="3385610"/>
        </p:xfrm>
        <a:graphic>
          <a:graphicData uri="http://schemas.openxmlformats.org/drawingml/2006/table">
            <a:tbl>
              <a:tblPr firstRow="1" firstCol="1" bandRow="1">
                <a:tableStyleId>{5C22544A-7EE6-4342-B048-85BDC9FD1C3A}</a:tableStyleId>
              </a:tblPr>
              <a:tblGrid>
                <a:gridCol w="1953294">
                  <a:extLst>
                    <a:ext uri="{9D8B030D-6E8A-4147-A177-3AD203B41FA5}">
                      <a16:colId xmlns:a16="http://schemas.microsoft.com/office/drawing/2014/main" val="4085552725"/>
                    </a:ext>
                  </a:extLst>
                </a:gridCol>
                <a:gridCol w="1698517">
                  <a:extLst>
                    <a:ext uri="{9D8B030D-6E8A-4147-A177-3AD203B41FA5}">
                      <a16:colId xmlns:a16="http://schemas.microsoft.com/office/drawing/2014/main" val="159626990"/>
                    </a:ext>
                  </a:extLst>
                </a:gridCol>
                <a:gridCol w="2547776">
                  <a:extLst>
                    <a:ext uri="{9D8B030D-6E8A-4147-A177-3AD203B41FA5}">
                      <a16:colId xmlns:a16="http://schemas.microsoft.com/office/drawing/2014/main" val="1597666638"/>
                    </a:ext>
                  </a:extLst>
                </a:gridCol>
              </a:tblGrid>
              <a:tr h="210472">
                <a:tc>
                  <a:txBody>
                    <a:bodyPr/>
                    <a:lstStyle/>
                    <a:p>
                      <a:pPr marL="171450" marR="0">
                        <a:lnSpc>
                          <a:spcPts val="1050"/>
                        </a:lnSpc>
                        <a:spcBef>
                          <a:spcPts val="0"/>
                        </a:spcBef>
                        <a:spcAft>
                          <a:spcPts val="0"/>
                        </a:spcAft>
                      </a:pPr>
                      <a:r>
                        <a:rPr lang="en-US" sz="800">
                          <a:effectLst/>
                        </a:rPr>
                        <a:t>Operating temperature</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51661" marR="51661" marT="0" marB="0"/>
                </a:tc>
                <a:tc>
                  <a:txBody>
                    <a:bodyPr/>
                    <a:lstStyle/>
                    <a:p>
                      <a:pPr marL="45720" marR="0">
                        <a:lnSpc>
                          <a:spcPts val="1050"/>
                        </a:lnSpc>
                        <a:spcBef>
                          <a:spcPts val="0"/>
                        </a:spcBef>
                        <a:spcAft>
                          <a:spcPts val="0"/>
                        </a:spcAft>
                      </a:pPr>
                      <a:r>
                        <a:rPr lang="en-US" sz="800">
                          <a:effectLst/>
                        </a:rPr>
                        <a:t>20-</a:t>
                      </a:r>
                      <a:r>
                        <a:rPr lang="en-US" sz="800" u="sng">
                          <a:effectLst/>
                        </a:rPr>
                        <a:t>4</a:t>
                      </a:r>
                      <a:r>
                        <a:rPr lang="en-US" sz="800" strike="sngStrike">
                          <a:effectLst/>
                        </a:rPr>
                        <a:t>4</a:t>
                      </a:r>
                      <a:r>
                        <a:rPr lang="en-US" sz="800">
                          <a:effectLst/>
                        </a:rPr>
                        <a:t>0 °C</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51661" marR="51661" marT="0" marB="0"/>
                </a:tc>
                <a:tc>
                  <a:txBody>
                    <a:bodyPr/>
                    <a:lstStyle/>
                    <a:p>
                      <a:pPr marL="102870" marR="0">
                        <a:lnSpc>
                          <a:spcPts val="1050"/>
                        </a:lnSpc>
                        <a:spcBef>
                          <a:spcPts val="0"/>
                        </a:spcBef>
                        <a:spcAft>
                          <a:spcPts val="0"/>
                        </a:spcAft>
                      </a:pPr>
                      <a:r>
                        <a:rPr lang="en-US" sz="800" u="sng">
                          <a:effectLst/>
                        </a:rPr>
                        <a:t>(wish till 50°C )</a:t>
                      </a:r>
                      <a:r>
                        <a:rPr lang="en-US" sz="800" strike="sngStrike">
                          <a:effectLst/>
                        </a:rPr>
                        <a:t>Expected temperature in module</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51661" marR="51661" marT="0" marB="0"/>
                </a:tc>
                <a:extLst>
                  <a:ext uri="{0D108BD9-81ED-4DB2-BD59-A6C34878D82A}">
                    <a16:rowId xmlns:a16="http://schemas.microsoft.com/office/drawing/2014/main" val="2175796337"/>
                  </a:ext>
                </a:extLst>
              </a:tr>
              <a:tr h="210472">
                <a:tc>
                  <a:txBody>
                    <a:bodyPr/>
                    <a:lstStyle/>
                    <a:p>
                      <a:pPr marL="171450" marR="0">
                        <a:lnSpc>
                          <a:spcPts val="1050"/>
                        </a:lnSpc>
                        <a:spcBef>
                          <a:spcPts val="0"/>
                        </a:spcBef>
                        <a:spcAft>
                          <a:spcPts val="0"/>
                        </a:spcAft>
                      </a:pPr>
                      <a:r>
                        <a:rPr lang="en-US" sz="800" u="sng">
                          <a:effectLst/>
                        </a:rPr>
                        <a:t>Average </a:t>
                      </a:r>
                      <a:r>
                        <a:rPr lang="en-US" sz="800" strike="sngStrike">
                          <a:effectLst/>
                        </a:rPr>
                        <a:t>P</a:t>
                      </a:r>
                      <a:r>
                        <a:rPr lang="en-US" sz="800" u="sng">
                          <a:effectLst/>
                        </a:rPr>
                        <a:t>p</a:t>
                      </a:r>
                      <a:r>
                        <a:rPr lang="en-US" sz="800">
                          <a:effectLst/>
                        </a:rPr>
                        <a:t>ower dissipation</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51661" marR="51661" marT="0" marB="0"/>
                </a:tc>
                <a:tc>
                  <a:txBody>
                    <a:bodyPr/>
                    <a:lstStyle/>
                    <a:p>
                      <a:pPr marL="45720" marR="0">
                        <a:lnSpc>
                          <a:spcPts val="1050"/>
                        </a:lnSpc>
                        <a:spcBef>
                          <a:spcPts val="0"/>
                        </a:spcBef>
                        <a:spcAft>
                          <a:spcPts val="0"/>
                        </a:spcAft>
                      </a:pPr>
                      <a:r>
                        <a:rPr lang="en-US" sz="800" u="sng">
                          <a:effectLst/>
                        </a:rPr>
                        <a:t>&lt;1W</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51661" marR="51661" marT="0" marB="0"/>
                </a:tc>
                <a:tc>
                  <a:txBody>
                    <a:bodyPr/>
                    <a:lstStyle/>
                    <a:p>
                      <a:pPr marL="102870" marR="0">
                        <a:lnSpc>
                          <a:spcPts val="1050"/>
                        </a:lnSpc>
                        <a:spcBef>
                          <a:spcPts val="0"/>
                        </a:spcBef>
                        <a:spcAft>
                          <a:spcPts val="0"/>
                        </a:spcAft>
                      </a:pPr>
                      <a:r>
                        <a:rPr lang="en-US" sz="800" strike="sngStrike">
                          <a:effectLst/>
                        </a:rPr>
                        <a:t>EC&amp;I</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51661" marR="51661" marT="0" marB="0"/>
                </a:tc>
                <a:extLst>
                  <a:ext uri="{0D108BD9-81ED-4DB2-BD59-A6C34878D82A}">
                    <a16:rowId xmlns:a16="http://schemas.microsoft.com/office/drawing/2014/main" val="1007905933"/>
                  </a:ext>
                </a:extLst>
              </a:tr>
              <a:tr h="105236">
                <a:tc>
                  <a:txBody>
                    <a:bodyPr/>
                    <a:lstStyle/>
                    <a:p>
                      <a:pPr marL="171450" marR="0">
                        <a:lnSpc>
                          <a:spcPts val="1050"/>
                        </a:lnSpc>
                        <a:spcBef>
                          <a:spcPts val="0"/>
                        </a:spcBef>
                        <a:spcAft>
                          <a:spcPts val="0"/>
                        </a:spcAft>
                      </a:pPr>
                      <a:r>
                        <a:rPr lang="en-US" sz="800" u="sng">
                          <a:effectLst/>
                        </a:rPr>
                        <a:t> </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51661" marR="51661" marT="0" marB="0"/>
                </a:tc>
                <a:tc>
                  <a:txBody>
                    <a:bodyPr/>
                    <a:lstStyle/>
                    <a:p>
                      <a:pPr marL="45720" marR="0">
                        <a:lnSpc>
                          <a:spcPts val="1050"/>
                        </a:lnSpc>
                        <a:spcBef>
                          <a:spcPts val="0"/>
                        </a:spcBef>
                        <a:spcAft>
                          <a:spcPts val="0"/>
                        </a:spcAft>
                      </a:pPr>
                      <a:r>
                        <a:rPr lang="en-US" sz="800" u="sng">
                          <a:effectLst/>
                        </a:rPr>
                        <a:t> </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51661" marR="51661" marT="0" marB="0"/>
                </a:tc>
                <a:tc>
                  <a:txBody>
                    <a:bodyPr/>
                    <a:lstStyle/>
                    <a:p>
                      <a:pPr marL="102870" marR="0">
                        <a:lnSpc>
                          <a:spcPts val="1050"/>
                        </a:lnSpc>
                        <a:spcBef>
                          <a:spcPts val="0"/>
                        </a:spcBef>
                        <a:spcAft>
                          <a:spcPts val="0"/>
                        </a:spcAft>
                      </a:pPr>
                      <a:r>
                        <a:rPr lang="en-US" sz="800" u="sng">
                          <a:effectLst/>
                        </a:rPr>
                        <a:t> </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51661" marR="51661" marT="0" marB="0"/>
                </a:tc>
                <a:extLst>
                  <a:ext uri="{0D108BD9-81ED-4DB2-BD59-A6C34878D82A}">
                    <a16:rowId xmlns:a16="http://schemas.microsoft.com/office/drawing/2014/main" val="2176015342"/>
                  </a:ext>
                </a:extLst>
              </a:tr>
              <a:tr h="105236">
                <a:tc>
                  <a:txBody>
                    <a:bodyPr/>
                    <a:lstStyle/>
                    <a:p>
                      <a:pPr marL="0" marR="0">
                        <a:lnSpc>
                          <a:spcPts val="1050"/>
                        </a:lnSpc>
                        <a:spcBef>
                          <a:spcPts val="0"/>
                        </a:spcBef>
                        <a:spcAft>
                          <a:spcPts val="0"/>
                        </a:spcAft>
                      </a:pPr>
                      <a:r>
                        <a:rPr lang="en-US" sz="800">
                          <a:effectLst/>
                        </a:rPr>
                        <a:t>Interfaces and supplies</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51661" marR="51661" marT="0" marB="0"/>
                </a:tc>
                <a:tc>
                  <a:txBody>
                    <a:bodyPr/>
                    <a:lstStyle/>
                    <a:p>
                      <a:pPr marL="45720" marR="0">
                        <a:lnSpc>
                          <a:spcPts val="1050"/>
                        </a:lnSpc>
                        <a:spcBef>
                          <a:spcPts val="0"/>
                        </a:spcBef>
                        <a:spcAft>
                          <a:spcPts val="0"/>
                        </a:spcAft>
                      </a:pPr>
                      <a:r>
                        <a:rPr lang="en-US" sz="800">
                          <a:effectLst/>
                        </a:rPr>
                        <a:t> </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51661" marR="51661" marT="0" marB="0"/>
                </a:tc>
                <a:tc>
                  <a:txBody>
                    <a:bodyPr/>
                    <a:lstStyle/>
                    <a:p>
                      <a:pPr marL="102870" marR="0">
                        <a:lnSpc>
                          <a:spcPts val="1050"/>
                        </a:lnSpc>
                        <a:spcBef>
                          <a:spcPts val="0"/>
                        </a:spcBef>
                        <a:spcAft>
                          <a:spcPts val="0"/>
                        </a:spcAft>
                      </a:pPr>
                      <a:r>
                        <a:rPr lang="en-US" sz="800">
                          <a:effectLst/>
                        </a:rPr>
                        <a:t> </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51661" marR="51661" marT="0" marB="0"/>
                </a:tc>
                <a:extLst>
                  <a:ext uri="{0D108BD9-81ED-4DB2-BD59-A6C34878D82A}">
                    <a16:rowId xmlns:a16="http://schemas.microsoft.com/office/drawing/2014/main" val="1997265560"/>
                  </a:ext>
                </a:extLst>
              </a:tr>
              <a:tr h="315708">
                <a:tc>
                  <a:txBody>
                    <a:bodyPr/>
                    <a:lstStyle/>
                    <a:p>
                      <a:pPr marL="171450" marR="0">
                        <a:lnSpc>
                          <a:spcPts val="1050"/>
                        </a:lnSpc>
                        <a:spcBef>
                          <a:spcPts val="0"/>
                        </a:spcBef>
                        <a:spcAft>
                          <a:spcPts val="0"/>
                        </a:spcAft>
                        <a:tabLst>
                          <a:tab pos="609600" algn="l"/>
                        </a:tabLst>
                      </a:pPr>
                      <a:r>
                        <a:rPr lang="en-US" sz="800" u="sng">
                          <a:effectLst/>
                        </a:rPr>
                        <a:t>Optical interface </a:t>
                      </a:r>
                      <a:r>
                        <a:rPr lang="en-US" sz="800" strike="sngStrike">
                          <a:effectLst/>
                        </a:rPr>
                        <a:t>Optical interface position</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51661" marR="51661" marT="0" marB="0"/>
                </a:tc>
                <a:tc>
                  <a:txBody>
                    <a:bodyPr/>
                    <a:lstStyle/>
                    <a:p>
                      <a:pPr marL="45720" marR="0">
                        <a:lnSpc>
                          <a:spcPts val="1050"/>
                        </a:lnSpc>
                        <a:spcBef>
                          <a:spcPts val="0"/>
                        </a:spcBef>
                        <a:spcAft>
                          <a:spcPts val="0"/>
                        </a:spcAft>
                      </a:pPr>
                      <a:r>
                        <a:rPr lang="en-US" sz="800" u="sng">
                          <a:effectLst/>
                        </a:rPr>
                        <a:t>Fiber</a:t>
                      </a:r>
                      <a:r>
                        <a:rPr lang="en-US" sz="800" strike="sngStrike">
                          <a:effectLst/>
                        </a:rPr>
                        <a:t>Before ND</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51661" marR="51661" marT="0" marB="0"/>
                </a:tc>
                <a:tc>
                  <a:txBody>
                    <a:bodyPr/>
                    <a:lstStyle/>
                    <a:p>
                      <a:pPr marL="102870" marR="0">
                        <a:lnSpc>
                          <a:spcPts val="1050"/>
                        </a:lnSpc>
                        <a:spcBef>
                          <a:spcPts val="0"/>
                        </a:spcBef>
                        <a:spcAft>
                          <a:spcPts val="0"/>
                        </a:spcAft>
                      </a:pPr>
                      <a:r>
                        <a:rPr lang="en-US" sz="800" strike="sngStrike">
                          <a:effectLst/>
                        </a:rPr>
                        <a:t>Prevent integration time variation or S/N variation due to ND transmission differences</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51661" marR="51661" marT="0" marB="0"/>
                </a:tc>
                <a:extLst>
                  <a:ext uri="{0D108BD9-81ED-4DB2-BD59-A6C34878D82A}">
                    <a16:rowId xmlns:a16="http://schemas.microsoft.com/office/drawing/2014/main" val="2876215770"/>
                  </a:ext>
                </a:extLst>
              </a:tr>
              <a:tr h="631415">
                <a:tc>
                  <a:txBody>
                    <a:bodyPr/>
                    <a:lstStyle/>
                    <a:p>
                      <a:pPr marL="171450" marR="0">
                        <a:lnSpc>
                          <a:spcPts val="1050"/>
                        </a:lnSpc>
                        <a:spcBef>
                          <a:spcPts val="0"/>
                        </a:spcBef>
                        <a:spcAft>
                          <a:spcPts val="0"/>
                        </a:spcAft>
                      </a:pPr>
                      <a:r>
                        <a:rPr lang="en-US" sz="800">
                          <a:effectLst/>
                        </a:rPr>
                        <a:t>E-Interface type</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51661" marR="51661" marT="0" marB="0"/>
                </a:tc>
                <a:tc>
                  <a:txBody>
                    <a:bodyPr/>
                    <a:lstStyle/>
                    <a:p>
                      <a:pPr marL="45720" marR="0">
                        <a:lnSpc>
                          <a:spcPts val="1050"/>
                        </a:lnSpc>
                        <a:spcBef>
                          <a:spcPts val="0"/>
                        </a:spcBef>
                        <a:spcAft>
                          <a:spcPts val="0"/>
                        </a:spcAft>
                      </a:pPr>
                      <a:r>
                        <a:rPr lang="en-US" sz="800">
                          <a:effectLst/>
                        </a:rPr>
                        <a:t>Ethernet 100/1000mbps RJ45</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51661" marR="51661" marT="0" marB="0"/>
                </a:tc>
                <a:tc>
                  <a:txBody>
                    <a:bodyPr/>
                    <a:lstStyle/>
                    <a:p>
                      <a:pPr marL="102870" marR="0">
                        <a:lnSpc>
                          <a:spcPts val="1050"/>
                        </a:lnSpc>
                        <a:spcBef>
                          <a:spcPts val="0"/>
                        </a:spcBef>
                        <a:spcAft>
                          <a:spcPts val="0"/>
                        </a:spcAft>
                      </a:pPr>
                      <a:r>
                        <a:rPr lang="en-US" sz="800">
                          <a:effectLst/>
                        </a:rPr>
                        <a:t>If not available, USB is the preferred alternative (for troubleshooting)</a:t>
                      </a:r>
                      <a:r>
                        <a:rPr lang="en-US" sz="800" strike="sngStrike">
                          <a:effectLst/>
                        </a:rPr>
                        <a:t>.</a:t>
                      </a:r>
                      <a:r>
                        <a:rPr lang="en-US" sz="800" u="sng">
                          <a:effectLst/>
                        </a:rPr>
                        <a:t> with </a:t>
                      </a:r>
                      <a:r>
                        <a:rPr lang="en-US" sz="800" strike="sngStrike">
                          <a:effectLst/>
                        </a:rPr>
                        <a:t> C</a:t>
                      </a:r>
                      <a:r>
                        <a:rPr lang="en-US" sz="800" u="sng">
                          <a:effectLst/>
                        </a:rPr>
                        <a:t>c</a:t>
                      </a:r>
                      <a:r>
                        <a:rPr lang="en-US" sz="800">
                          <a:effectLst/>
                        </a:rPr>
                        <a:t>onversion to Ethernet</a:t>
                      </a:r>
                      <a:r>
                        <a:rPr lang="en-US" sz="800" strike="sngStrike">
                          <a:effectLst/>
                        </a:rPr>
                        <a:t> is then needed (long distance interface from YS to subfab).</a:t>
                      </a:r>
                      <a:r>
                        <a:rPr lang="en-US" sz="800" u="sng">
                          <a:effectLst/>
                        </a:rPr>
                        <a:t>.</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51661" marR="51661" marT="0" marB="0"/>
                </a:tc>
                <a:extLst>
                  <a:ext uri="{0D108BD9-81ED-4DB2-BD59-A6C34878D82A}">
                    <a16:rowId xmlns:a16="http://schemas.microsoft.com/office/drawing/2014/main" val="3146069516"/>
                  </a:ext>
                </a:extLst>
              </a:tr>
              <a:tr h="631415">
                <a:tc>
                  <a:txBody>
                    <a:bodyPr/>
                    <a:lstStyle/>
                    <a:p>
                      <a:pPr marL="171450" marR="0">
                        <a:lnSpc>
                          <a:spcPts val="1050"/>
                        </a:lnSpc>
                        <a:spcBef>
                          <a:spcPts val="0"/>
                        </a:spcBef>
                        <a:spcAft>
                          <a:spcPts val="0"/>
                        </a:spcAft>
                      </a:pPr>
                      <a:r>
                        <a:rPr lang="en-US" sz="800">
                          <a:effectLst/>
                        </a:rPr>
                        <a:t>E-interface data speed</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51661" marR="51661" marT="0" marB="0"/>
                </a:tc>
                <a:tc>
                  <a:txBody>
                    <a:bodyPr/>
                    <a:lstStyle/>
                    <a:p>
                      <a:pPr marL="45720" marR="0">
                        <a:lnSpc>
                          <a:spcPts val="1050"/>
                        </a:lnSpc>
                        <a:spcBef>
                          <a:spcPts val="0"/>
                        </a:spcBef>
                        <a:spcAft>
                          <a:spcPts val="0"/>
                        </a:spcAft>
                      </a:pPr>
                      <a:r>
                        <a:rPr lang="en-US" sz="800" u="sng">
                          <a:effectLst/>
                        </a:rPr>
                        <a:t>~100FPS @10ms integration time</a:t>
                      </a:r>
                      <a:r>
                        <a:rPr lang="en-US" sz="800" strike="sngStrike">
                          <a:effectLst/>
                        </a:rPr>
                        <a:t>Data transfer rate &gt; frame capture rate &gt; 10x max frame rate of camera</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51661" marR="51661" marT="0" marB="0"/>
                </a:tc>
                <a:tc>
                  <a:txBody>
                    <a:bodyPr/>
                    <a:lstStyle/>
                    <a:p>
                      <a:pPr marL="102870" marR="0">
                        <a:lnSpc>
                          <a:spcPts val="1050"/>
                        </a:lnSpc>
                        <a:spcBef>
                          <a:spcPts val="0"/>
                        </a:spcBef>
                        <a:spcAft>
                          <a:spcPts val="0"/>
                        </a:spcAft>
                      </a:pPr>
                      <a:r>
                        <a:rPr lang="en-US" sz="800" strike="sngStrike">
                          <a:effectLst/>
                        </a:rPr>
                        <a:t>Alternatively (if too ambitious) &gt; 100 FPS @ nominal integration time</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51661" marR="51661" marT="0" marB="0"/>
                </a:tc>
                <a:extLst>
                  <a:ext uri="{0D108BD9-81ED-4DB2-BD59-A6C34878D82A}">
                    <a16:rowId xmlns:a16="http://schemas.microsoft.com/office/drawing/2014/main" val="2356176466"/>
                  </a:ext>
                </a:extLst>
              </a:tr>
              <a:tr h="526179">
                <a:tc>
                  <a:txBody>
                    <a:bodyPr/>
                    <a:lstStyle/>
                    <a:p>
                      <a:pPr marL="171450" marR="0">
                        <a:lnSpc>
                          <a:spcPts val="1050"/>
                        </a:lnSpc>
                        <a:spcBef>
                          <a:spcPts val="0"/>
                        </a:spcBef>
                        <a:spcAft>
                          <a:spcPts val="0"/>
                        </a:spcAft>
                      </a:pPr>
                      <a:r>
                        <a:rPr lang="en-US" sz="800">
                          <a:effectLst/>
                        </a:rPr>
                        <a:t>E-interface trigger</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51661" marR="51661" marT="0" marB="0"/>
                </a:tc>
                <a:tc>
                  <a:txBody>
                    <a:bodyPr/>
                    <a:lstStyle/>
                    <a:p>
                      <a:pPr marL="45720" marR="0">
                        <a:lnSpc>
                          <a:spcPts val="1050"/>
                        </a:lnSpc>
                        <a:spcBef>
                          <a:spcPts val="0"/>
                        </a:spcBef>
                        <a:spcAft>
                          <a:spcPts val="0"/>
                        </a:spcAft>
                      </a:pPr>
                      <a:r>
                        <a:rPr lang="en-US" sz="800">
                          <a:effectLst/>
                        </a:rPr>
                        <a:t>24V PLC I/O</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51661" marR="51661" marT="0" marB="0"/>
                </a:tc>
                <a:tc>
                  <a:txBody>
                    <a:bodyPr/>
                    <a:lstStyle/>
                    <a:p>
                      <a:pPr marL="102870" marR="0">
                        <a:lnSpc>
                          <a:spcPts val="1050"/>
                        </a:lnSpc>
                        <a:spcBef>
                          <a:spcPts val="0"/>
                        </a:spcBef>
                        <a:spcAft>
                          <a:spcPts val="0"/>
                        </a:spcAft>
                      </a:pPr>
                      <a:r>
                        <a:rPr lang="en-US" sz="800">
                          <a:effectLst/>
                        </a:rPr>
                        <a:t>External trigger via PLC to synchronize acquirements. Trigger mode “pulse width” or fixed integration time</a:t>
                      </a:r>
                      <a:r>
                        <a:rPr lang="en-US" sz="800" u="sng">
                          <a:effectLst/>
                        </a:rPr>
                        <a:t>.</a:t>
                      </a:r>
                      <a:endParaRPr lang="en-US" sz="800">
                        <a:effectLst/>
                      </a:endParaRPr>
                    </a:p>
                    <a:p>
                      <a:pPr marL="102870" marR="0">
                        <a:lnSpc>
                          <a:spcPts val="1050"/>
                        </a:lnSpc>
                        <a:spcBef>
                          <a:spcPts val="0"/>
                        </a:spcBef>
                        <a:spcAft>
                          <a:spcPts val="0"/>
                        </a:spcAft>
                      </a:pPr>
                      <a:r>
                        <a:rPr lang="en-US" sz="800" u="sng">
                          <a:effectLst/>
                        </a:rPr>
                        <a:t>Possible trigger overlap </a:t>
                      </a:r>
                      <a:r>
                        <a:rPr lang="en-US" sz="800" u="sng">
                          <a:effectLst/>
                          <a:sym typeface="Wingdings" panose="05000000000000000000" pitchFamily="2" charset="2"/>
                        </a:rPr>
                        <a:t></a:t>
                      </a:r>
                      <a:r>
                        <a:rPr lang="en-US" sz="800" u="sng">
                          <a:effectLst/>
                        </a:rPr>
                        <a:t> </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51661" marR="51661" marT="0" marB="0"/>
                </a:tc>
                <a:extLst>
                  <a:ext uri="{0D108BD9-81ED-4DB2-BD59-A6C34878D82A}">
                    <a16:rowId xmlns:a16="http://schemas.microsoft.com/office/drawing/2014/main" val="3571711047"/>
                  </a:ext>
                </a:extLst>
              </a:tr>
              <a:tr h="315708">
                <a:tc>
                  <a:txBody>
                    <a:bodyPr/>
                    <a:lstStyle/>
                    <a:p>
                      <a:pPr marL="171450" marR="0">
                        <a:lnSpc>
                          <a:spcPts val="1050"/>
                        </a:lnSpc>
                        <a:spcBef>
                          <a:spcPts val="0"/>
                        </a:spcBef>
                        <a:spcAft>
                          <a:spcPts val="0"/>
                        </a:spcAft>
                      </a:pPr>
                      <a:r>
                        <a:rPr lang="en-US" sz="800">
                          <a:effectLst/>
                        </a:rPr>
                        <a:t>SW-interface type</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51661" marR="51661" marT="0" marB="0"/>
                </a:tc>
                <a:tc>
                  <a:txBody>
                    <a:bodyPr/>
                    <a:lstStyle/>
                    <a:p>
                      <a:pPr marL="45720" marR="0">
                        <a:lnSpc>
                          <a:spcPts val="1050"/>
                        </a:lnSpc>
                        <a:spcBef>
                          <a:spcPts val="0"/>
                        </a:spcBef>
                        <a:spcAft>
                          <a:spcPts val="0"/>
                        </a:spcAft>
                      </a:pPr>
                      <a:r>
                        <a:rPr lang="en-US" sz="800">
                          <a:effectLst/>
                        </a:rPr>
                        <a:t>API</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51661" marR="51661" marT="0" marB="0"/>
                </a:tc>
                <a:tc>
                  <a:txBody>
                    <a:bodyPr/>
                    <a:lstStyle/>
                    <a:p>
                      <a:pPr marL="102870" marR="0">
                        <a:lnSpc>
                          <a:spcPts val="1050"/>
                        </a:lnSpc>
                        <a:spcBef>
                          <a:spcPts val="0"/>
                        </a:spcBef>
                        <a:spcAft>
                          <a:spcPts val="0"/>
                        </a:spcAft>
                      </a:pPr>
                      <a:r>
                        <a:rPr lang="en-US" sz="800">
                          <a:effectLst/>
                        </a:rPr>
                        <a:t>Use SW libraries (APIs) to build own application </a:t>
                      </a:r>
                      <a:r>
                        <a:rPr lang="en-US" sz="800">
                          <a:effectLst/>
                          <a:sym typeface="Wingdings" panose="05000000000000000000" pitchFamily="2" charset="2"/>
                        </a:rPr>
                        <a:t></a:t>
                      </a:r>
                      <a:r>
                        <a:rPr lang="en-US" sz="800">
                          <a:effectLst/>
                        </a:rPr>
                        <a:t> no license should be needed</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51661" marR="51661" marT="0" marB="0"/>
                </a:tc>
                <a:extLst>
                  <a:ext uri="{0D108BD9-81ED-4DB2-BD59-A6C34878D82A}">
                    <a16:rowId xmlns:a16="http://schemas.microsoft.com/office/drawing/2014/main" val="588066235"/>
                  </a:ext>
                </a:extLst>
              </a:tr>
              <a:tr h="210472">
                <a:tc>
                  <a:txBody>
                    <a:bodyPr/>
                    <a:lstStyle/>
                    <a:p>
                      <a:pPr marL="171450" marR="0">
                        <a:lnSpc>
                          <a:spcPts val="1050"/>
                        </a:lnSpc>
                        <a:spcBef>
                          <a:spcPts val="0"/>
                        </a:spcBef>
                        <a:spcAft>
                          <a:spcPts val="0"/>
                        </a:spcAft>
                      </a:pPr>
                      <a:r>
                        <a:rPr lang="en-US" sz="800">
                          <a:effectLst/>
                        </a:rPr>
                        <a:t>Voltage supply</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51661" marR="51661" marT="0" marB="0"/>
                </a:tc>
                <a:tc>
                  <a:txBody>
                    <a:bodyPr/>
                    <a:lstStyle/>
                    <a:p>
                      <a:pPr marL="45720" marR="0">
                        <a:lnSpc>
                          <a:spcPts val="1050"/>
                        </a:lnSpc>
                        <a:spcBef>
                          <a:spcPts val="0"/>
                        </a:spcBef>
                        <a:spcAft>
                          <a:spcPts val="0"/>
                        </a:spcAft>
                      </a:pPr>
                      <a:r>
                        <a:rPr lang="en-US" sz="800">
                          <a:effectLst/>
                        </a:rPr>
                        <a:t>24V</a:t>
                      </a:r>
                    </a:p>
                    <a:p>
                      <a:pPr marL="45720" marR="0">
                        <a:lnSpc>
                          <a:spcPts val="1050"/>
                        </a:lnSpc>
                        <a:spcBef>
                          <a:spcPts val="0"/>
                        </a:spcBef>
                        <a:spcAft>
                          <a:spcPts val="0"/>
                        </a:spcAft>
                      </a:pPr>
                      <a:r>
                        <a:rPr lang="en-US" sz="800">
                          <a:effectLst/>
                        </a:rPr>
                        <a:t>0.5A max</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51661" marR="51661" marT="0" marB="0"/>
                </a:tc>
                <a:tc>
                  <a:txBody>
                    <a:bodyPr/>
                    <a:lstStyle/>
                    <a:p>
                      <a:pPr marL="102870" marR="0">
                        <a:lnSpc>
                          <a:spcPts val="1050"/>
                        </a:lnSpc>
                        <a:spcBef>
                          <a:spcPts val="0"/>
                        </a:spcBef>
                        <a:spcAft>
                          <a:spcPts val="0"/>
                        </a:spcAft>
                      </a:pPr>
                      <a:r>
                        <a:rPr lang="en-US" sz="800" dirty="0">
                          <a:effectLst/>
                        </a:rPr>
                        <a:t> </a:t>
                      </a:r>
                      <a:endParaRPr lang="en-US" sz="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51661" marR="51661" marT="0" marB="0"/>
                </a:tc>
                <a:extLst>
                  <a:ext uri="{0D108BD9-81ED-4DB2-BD59-A6C34878D82A}">
                    <a16:rowId xmlns:a16="http://schemas.microsoft.com/office/drawing/2014/main" val="3013748035"/>
                  </a:ext>
                </a:extLst>
              </a:tr>
            </a:tbl>
          </a:graphicData>
        </a:graphic>
      </p:graphicFrame>
    </p:spTree>
    <p:extLst>
      <p:ext uri="{BB962C8B-B14F-4D97-AF65-F5344CB8AC3E}">
        <p14:creationId xmlns:p14="http://schemas.microsoft.com/office/powerpoint/2010/main" val="24083328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692EE5-38B3-4870-B6E5-84A46A88A604}"/>
              </a:ext>
            </a:extLst>
          </p:cNvPr>
          <p:cNvSpPr>
            <a:spLocks noGrp="1"/>
          </p:cNvSpPr>
          <p:nvPr>
            <p:ph type="dt" sz="half" idx="4294967295"/>
          </p:nvPr>
        </p:nvSpPr>
        <p:spPr>
          <a:xfrm>
            <a:off x="8251200" y="774000"/>
            <a:ext cx="752400" cy="90000"/>
          </a:xfrm>
          <a:prstGeom prst="rect">
            <a:avLst/>
          </a:prstGeom>
        </p:spPr>
        <p:txBody>
          <a:bodyPr/>
          <a:lstStyle/>
          <a:p>
            <a:r>
              <a:rPr lang="en-US" noProof="0"/>
              <a:t>&lt;Date&gt;</a:t>
            </a:r>
            <a:endParaRPr lang="en-US" noProof="0" dirty="0"/>
          </a:p>
        </p:txBody>
      </p:sp>
      <p:sp>
        <p:nvSpPr>
          <p:cNvPr id="3" name="Slide Number Placeholder 2">
            <a:extLst>
              <a:ext uri="{FF2B5EF4-FFF2-40B4-BE49-F238E27FC236}">
                <a16:creationId xmlns:a16="http://schemas.microsoft.com/office/drawing/2014/main" id="{21D28500-81F1-4F01-81B6-B0C00BED2806}"/>
              </a:ext>
            </a:extLst>
          </p:cNvPr>
          <p:cNvSpPr>
            <a:spLocks noGrp="1"/>
          </p:cNvSpPr>
          <p:nvPr>
            <p:ph type="sldNum" sz="quarter" idx="4294967295"/>
          </p:nvPr>
        </p:nvSpPr>
        <p:spPr>
          <a:xfrm>
            <a:off x="8251200" y="644400"/>
            <a:ext cx="752400" cy="90000"/>
          </a:xfrm>
          <a:prstGeom prst="rect">
            <a:avLst/>
          </a:prstGeom>
        </p:spPr>
        <p:txBody>
          <a:bodyPr/>
          <a:lstStyle/>
          <a:p>
            <a:r>
              <a:rPr lang="en-US" noProof="0"/>
              <a:t>Slide </a:t>
            </a:r>
            <a:fld id="{1D9B13CD-33A0-446D-8703-F89F9F109F54}" type="slidenum">
              <a:rPr lang="en-US" noProof="0" smtClean="0"/>
              <a:pPr/>
              <a:t>76</a:t>
            </a:fld>
            <a:endParaRPr lang="en-US" noProof="0" dirty="0"/>
          </a:p>
        </p:txBody>
      </p:sp>
      <p:sp>
        <p:nvSpPr>
          <p:cNvPr id="4" name="Footer Placeholder 3">
            <a:extLst>
              <a:ext uri="{FF2B5EF4-FFF2-40B4-BE49-F238E27FC236}">
                <a16:creationId xmlns:a16="http://schemas.microsoft.com/office/drawing/2014/main" id="{BA220F26-04A5-496A-8250-FD8313162494}"/>
              </a:ext>
            </a:extLst>
          </p:cNvPr>
          <p:cNvSpPr>
            <a:spLocks noGrp="1"/>
          </p:cNvSpPr>
          <p:nvPr>
            <p:ph type="ftr" sz="quarter" idx="4294967295"/>
          </p:nvPr>
        </p:nvSpPr>
        <p:spPr>
          <a:xfrm>
            <a:off x="8252229" y="514800"/>
            <a:ext cx="751973" cy="91440"/>
          </a:xfrm>
          <a:prstGeom prst="rect">
            <a:avLst/>
          </a:prstGeom>
        </p:spPr>
        <p:txBody>
          <a:bodyPr/>
          <a:lstStyle/>
          <a:p>
            <a:r>
              <a:rPr lang="en-US" noProof="0"/>
              <a:t>Confidential</a:t>
            </a:r>
            <a:endParaRPr lang="en-US" noProof="0" dirty="0"/>
          </a:p>
        </p:txBody>
      </p:sp>
      <p:sp>
        <p:nvSpPr>
          <p:cNvPr id="5" name="Title 4">
            <a:extLst>
              <a:ext uri="{FF2B5EF4-FFF2-40B4-BE49-F238E27FC236}">
                <a16:creationId xmlns:a16="http://schemas.microsoft.com/office/drawing/2014/main" id="{226478DE-EEAE-4373-9E5C-FA1AA6ECE09C}"/>
              </a:ext>
            </a:extLst>
          </p:cNvPr>
          <p:cNvSpPr>
            <a:spLocks noGrp="1"/>
          </p:cNvSpPr>
          <p:nvPr>
            <p:ph type="title"/>
          </p:nvPr>
        </p:nvSpPr>
        <p:spPr/>
        <p:txBody>
          <a:bodyPr/>
          <a:lstStyle/>
          <a:p>
            <a:r>
              <a:rPr lang="en-US" dirty="0"/>
              <a:t>Other requirements</a:t>
            </a:r>
          </a:p>
        </p:txBody>
      </p:sp>
      <p:sp>
        <p:nvSpPr>
          <p:cNvPr id="6" name="Text Placeholder 5">
            <a:extLst>
              <a:ext uri="{FF2B5EF4-FFF2-40B4-BE49-F238E27FC236}">
                <a16:creationId xmlns:a16="http://schemas.microsoft.com/office/drawing/2014/main" id="{7662A273-C234-4E5A-91E2-287D56E85E31}"/>
              </a:ext>
            </a:extLst>
          </p:cNvPr>
          <p:cNvSpPr>
            <a:spLocks noGrp="1"/>
          </p:cNvSpPr>
          <p:nvPr>
            <p:ph type="body" sz="quarter" idx="13"/>
          </p:nvPr>
        </p:nvSpPr>
        <p:spPr/>
        <p:txBody>
          <a:bodyPr/>
          <a:lstStyle/>
          <a:p>
            <a:endParaRPr lang="en-US" dirty="0"/>
          </a:p>
        </p:txBody>
      </p:sp>
      <p:sp>
        <p:nvSpPr>
          <p:cNvPr id="7" name="Text Placeholder 6">
            <a:extLst>
              <a:ext uri="{FF2B5EF4-FFF2-40B4-BE49-F238E27FC236}">
                <a16:creationId xmlns:a16="http://schemas.microsoft.com/office/drawing/2014/main" id="{2DA9868A-0D62-4154-A7DB-8C40C9D4EEA3}"/>
              </a:ext>
            </a:extLst>
          </p:cNvPr>
          <p:cNvSpPr>
            <a:spLocks noGrp="1"/>
          </p:cNvSpPr>
          <p:nvPr>
            <p:ph type="body" sz="quarter" idx="14"/>
          </p:nvPr>
        </p:nvSpPr>
        <p:spPr/>
        <p:txBody>
          <a:bodyPr/>
          <a:lstStyle/>
          <a:p>
            <a:endParaRPr lang="en-US"/>
          </a:p>
        </p:txBody>
      </p:sp>
      <p:graphicFrame>
        <p:nvGraphicFramePr>
          <p:cNvPr id="8" name="Table 7">
            <a:extLst>
              <a:ext uri="{FF2B5EF4-FFF2-40B4-BE49-F238E27FC236}">
                <a16:creationId xmlns:a16="http://schemas.microsoft.com/office/drawing/2014/main" id="{1069EFCE-06E6-4F2D-A30E-8B68F814C94F}"/>
              </a:ext>
            </a:extLst>
          </p:cNvPr>
          <p:cNvGraphicFramePr>
            <a:graphicFrameLocks noGrp="1"/>
          </p:cNvGraphicFramePr>
          <p:nvPr/>
        </p:nvGraphicFramePr>
        <p:xfrm>
          <a:off x="1651635" y="1813719"/>
          <a:ext cx="5840730" cy="2374900"/>
        </p:xfrm>
        <a:graphic>
          <a:graphicData uri="http://schemas.openxmlformats.org/drawingml/2006/table">
            <a:tbl>
              <a:tblPr firstRow="1" firstCol="1" bandRow="1">
                <a:tableStyleId>{5C22544A-7EE6-4342-B048-85BDC9FD1C3A}</a:tableStyleId>
              </a:tblPr>
              <a:tblGrid>
                <a:gridCol w="1840230">
                  <a:extLst>
                    <a:ext uri="{9D8B030D-6E8A-4147-A177-3AD203B41FA5}">
                      <a16:colId xmlns:a16="http://schemas.microsoft.com/office/drawing/2014/main" val="1793303087"/>
                    </a:ext>
                  </a:extLst>
                </a:gridCol>
                <a:gridCol w="1600200">
                  <a:extLst>
                    <a:ext uri="{9D8B030D-6E8A-4147-A177-3AD203B41FA5}">
                      <a16:colId xmlns:a16="http://schemas.microsoft.com/office/drawing/2014/main" val="97558167"/>
                    </a:ext>
                  </a:extLst>
                </a:gridCol>
                <a:gridCol w="2400300">
                  <a:extLst>
                    <a:ext uri="{9D8B030D-6E8A-4147-A177-3AD203B41FA5}">
                      <a16:colId xmlns:a16="http://schemas.microsoft.com/office/drawing/2014/main" val="2413172254"/>
                    </a:ext>
                  </a:extLst>
                </a:gridCol>
              </a:tblGrid>
              <a:tr h="0">
                <a:tc>
                  <a:txBody>
                    <a:bodyPr/>
                    <a:lstStyle/>
                    <a:p>
                      <a:pPr marL="0" marR="0">
                        <a:lnSpc>
                          <a:spcPts val="1050"/>
                        </a:lnSpc>
                        <a:spcBef>
                          <a:spcPts val="0"/>
                        </a:spcBef>
                        <a:spcAft>
                          <a:spcPts val="0"/>
                        </a:spcAft>
                      </a:pPr>
                      <a:r>
                        <a:rPr lang="en-US" sz="1100" u="sng">
                          <a:effectLst/>
                        </a:rPr>
                        <a:t>Requirement</a:t>
                      </a:r>
                      <a:endParaRPr lang="en-US"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ts val="1050"/>
                        </a:lnSpc>
                        <a:spcBef>
                          <a:spcPts val="0"/>
                        </a:spcBef>
                        <a:spcAft>
                          <a:spcPts val="0"/>
                        </a:spcAft>
                      </a:pPr>
                      <a:r>
                        <a:rPr lang="en-US" sz="1100" u="sng">
                          <a:effectLst/>
                        </a:rPr>
                        <a:t>Value</a:t>
                      </a:r>
                      <a:endParaRPr lang="en-US"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ts val="1050"/>
                        </a:lnSpc>
                        <a:spcBef>
                          <a:spcPts val="0"/>
                        </a:spcBef>
                        <a:spcAft>
                          <a:spcPts val="0"/>
                        </a:spcAft>
                      </a:pPr>
                      <a:r>
                        <a:rPr lang="en-US" sz="1100" u="sng">
                          <a:effectLst/>
                        </a:rPr>
                        <a:t>Remark</a:t>
                      </a:r>
                      <a:endParaRPr lang="en-US"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34292759"/>
                  </a:ext>
                </a:extLst>
              </a:tr>
              <a:tr h="0">
                <a:tc>
                  <a:txBody>
                    <a:bodyPr/>
                    <a:lstStyle/>
                    <a:p>
                      <a:pPr marL="171450" marR="0">
                        <a:lnSpc>
                          <a:spcPts val="1050"/>
                        </a:lnSpc>
                        <a:spcBef>
                          <a:spcPts val="0"/>
                        </a:spcBef>
                        <a:spcAft>
                          <a:spcPts val="0"/>
                        </a:spcAft>
                      </a:pPr>
                      <a:r>
                        <a:rPr lang="en-US" sz="1100" u="sng">
                          <a:effectLst/>
                        </a:rPr>
                        <a:t>Thermal stabilization</a:t>
                      </a:r>
                      <a:endParaRPr lang="en-US"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48895" marR="0">
                        <a:lnSpc>
                          <a:spcPts val="1050"/>
                        </a:lnSpc>
                        <a:spcBef>
                          <a:spcPts val="0"/>
                        </a:spcBef>
                        <a:spcAft>
                          <a:spcPts val="0"/>
                        </a:spcAft>
                      </a:pPr>
                      <a:r>
                        <a:rPr lang="en-US" sz="1100" u="sng">
                          <a:effectLst/>
                        </a:rPr>
                        <a:t>yes</a:t>
                      </a:r>
                      <a:endParaRPr lang="en-US"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171450" marR="0">
                        <a:lnSpc>
                          <a:spcPts val="1050"/>
                        </a:lnSpc>
                        <a:spcBef>
                          <a:spcPts val="0"/>
                        </a:spcBef>
                        <a:spcAft>
                          <a:spcPts val="0"/>
                        </a:spcAft>
                      </a:pPr>
                      <a:r>
                        <a:rPr lang="en-US" sz="1100" u="sng">
                          <a:effectLst/>
                        </a:rPr>
                        <a:t>Preferred built-in thermal stabilization (Peltier cooler for example) </a:t>
                      </a:r>
                      <a:endParaRPr lang="en-US"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83911224"/>
                  </a:ext>
                </a:extLst>
              </a:tr>
              <a:tr h="0">
                <a:tc>
                  <a:txBody>
                    <a:bodyPr/>
                    <a:lstStyle/>
                    <a:p>
                      <a:pPr marL="171450" marR="0">
                        <a:lnSpc>
                          <a:spcPts val="1050"/>
                        </a:lnSpc>
                        <a:spcBef>
                          <a:spcPts val="0"/>
                        </a:spcBef>
                        <a:spcAft>
                          <a:spcPts val="0"/>
                        </a:spcAft>
                      </a:pPr>
                      <a:r>
                        <a:rPr lang="en-US" sz="1100" u="sng">
                          <a:effectLst/>
                        </a:rPr>
                        <a:t>Electronic shutter </a:t>
                      </a:r>
                      <a:endParaRPr lang="en-US"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48895" marR="0">
                        <a:lnSpc>
                          <a:spcPts val="1050"/>
                        </a:lnSpc>
                        <a:spcBef>
                          <a:spcPts val="0"/>
                        </a:spcBef>
                        <a:spcAft>
                          <a:spcPts val="0"/>
                        </a:spcAft>
                      </a:pPr>
                      <a:r>
                        <a:rPr lang="en-US" sz="1100" u="sng">
                          <a:effectLst/>
                        </a:rPr>
                        <a:t>yes</a:t>
                      </a:r>
                      <a:endParaRPr lang="en-US"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171450" marR="0">
                        <a:lnSpc>
                          <a:spcPts val="1050"/>
                        </a:lnSpc>
                        <a:spcBef>
                          <a:spcPts val="0"/>
                        </a:spcBef>
                        <a:spcAft>
                          <a:spcPts val="0"/>
                        </a:spcAft>
                      </a:pPr>
                      <a:r>
                        <a:rPr lang="en-US" sz="1100" u="sng">
                          <a:effectLst/>
                        </a:rPr>
                        <a:t> </a:t>
                      </a:r>
                      <a:endParaRPr lang="en-US"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96369373"/>
                  </a:ext>
                </a:extLst>
              </a:tr>
              <a:tr h="0">
                <a:tc>
                  <a:txBody>
                    <a:bodyPr/>
                    <a:lstStyle/>
                    <a:p>
                      <a:pPr marL="171450" marR="0">
                        <a:lnSpc>
                          <a:spcPts val="1050"/>
                        </a:lnSpc>
                        <a:spcBef>
                          <a:spcPts val="0"/>
                        </a:spcBef>
                        <a:spcAft>
                          <a:spcPts val="0"/>
                        </a:spcAft>
                      </a:pPr>
                      <a:r>
                        <a:rPr lang="en-US" sz="1100" u="sng">
                          <a:effectLst/>
                        </a:rPr>
                        <a:t>Memory for frame buffering</a:t>
                      </a:r>
                      <a:endParaRPr lang="en-US"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48895" marR="0">
                        <a:lnSpc>
                          <a:spcPts val="1050"/>
                        </a:lnSpc>
                        <a:spcBef>
                          <a:spcPts val="0"/>
                        </a:spcBef>
                        <a:spcAft>
                          <a:spcPts val="0"/>
                        </a:spcAft>
                      </a:pPr>
                      <a:r>
                        <a:rPr lang="en-US" sz="1100" u="sng">
                          <a:effectLst/>
                        </a:rPr>
                        <a:t>&gt;100frames</a:t>
                      </a:r>
                      <a:endParaRPr lang="en-US"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171450" marR="0">
                        <a:lnSpc>
                          <a:spcPts val="1050"/>
                        </a:lnSpc>
                        <a:spcBef>
                          <a:spcPts val="0"/>
                        </a:spcBef>
                        <a:spcAft>
                          <a:spcPts val="0"/>
                        </a:spcAft>
                      </a:pPr>
                      <a:r>
                        <a:rPr lang="en-US" sz="1100" u="sng">
                          <a:effectLst/>
                        </a:rPr>
                        <a:t> </a:t>
                      </a:r>
                      <a:endParaRPr lang="en-US"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08452705"/>
                  </a:ext>
                </a:extLst>
              </a:tr>
              <a:tr h="0">
                <a:tc>
                  <a:txBody>
                    <a:bodyPr/>
                    <a:lstStyle/>
                    <a:p>
                      <a:pPr marL="171450" marR="0">
                        <a:lnSpc>
                          <a:spcPts val="1050"/>
                        </a:lnSpc>
                        <a:spcBef>
                          <a:spcPts val="0"/>
                        </a:spcBef>
                        <a:spcAft>
                          <a:spcPts val="0"/>
                        </a:spcAft>
                      </a:pPr>
                      <a:r>
                        <a:rPr lang="en-US" sz="1100" u="sng">
                          <a:effectLst/>
                        </a:rPr>
                        <a:t>EMC robust design (control of electro-magnetic interference)</a:t>
                      </a:r>
                      <a:endParaRPr lang="en-US"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48895" marR="0">
                        <a:lnSpc>
                          <a:spcPts val="1050"/>
                        </a:lnSpc>
                        <a:spcBef>
                          <a:spcPts val="0"/>
                        </a:spcBef>
                        <a:spcAft>
                          <a:spcPts val="0"/>
                        </a:spcAft>
                      </a:pPr>
                      <a:r>
                        <a:rPr lang="en-US" sz="1100" u="sng">
                          <a:effectLst/>
                        </a:rPr>
                        <a:t>GID722</a:t>
                      </a:r>
                      <a:endParaRPr lang="en-US"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171450" marR="0">
                        <a:lnSpc>
                          <a:spcPts val="1050"/>
                        </a:lnSpc>
                        <a:spcBef>
                          <a:spcPts val="0"/>
                        </a:spcBef>
                        <a:spcAft>
                          <a:spcPts val="0"/>
                        </a:spcAft>
                      </a:pPr>
                      <a:r>
                        <a:rPr lang="en-US" sz="1100" u="sng">
                          <a:effectLst/>
                        </a:rPr>
                        <a:t>Alternatively IEC61000/EN55011 can be used. Can be solved with e.g. metal housing.</a:t>
                      </a:r>
                      <a:endParaRPr lang="en-US"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91706053"/>
                  </a:ext>
                </a:extLst>
              </a:tr>
              <a:tr h="0">
                <a:tc>
                  <a:txBody>
                    <a:bodyPr/>
                    <a:lstStyle/>
                    <a:p>
                      <a:pPr marL="171450" marR="0">
                        <a:lnSpc>
                          <a:spcPts val="1050"/>
                        </a:lnSpc>
                        <a:spcBef>
                          <a:spcPts val="0"/>
                        </a:spcBef>
                        <a:spcAft>
                          <a:spcPts val="0"/>
                        </a:spcAft>
                      </a:pPr>
                      <a:r>
                        <a:rPr lang="en-US" sz="1100" u="sng">
                          <a:effectLst/>
                        </a:rPr>
                        <a:t>Lifetime spectrometer</a:t>
                      </a:r>
                      <a:endParaRPr lang="en-US"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48895" marR="0">
                        <a:lnSpc>
                          <a:spcPts val="1050"/>
                        </a:lnSpc>
                        <a:spcBef>
                          <a:spcPts val="0"/>
                        </a:spcBef>
                        <a:spcAft>
                          <a:spcPts val="0"/>
                        </a:spcAft>
                      </a:pPr>
                      <a:r>
                        <a:rPr lang="en-US" sz="1100" u="sng">
                          <a:effectLst/>
                        </a:rPr>
                        <a:t>&lt;0.005 hits a year</a:t>
                      </a:r>
                      <a:endParaRPr lang="en-US"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171450" marR="0">
                        <a:lnSpc>
                          <a:spcPts val="1050"/>
                        </a:lnSpc>
                        <a:spcBef>
                          <a:spcPts val="0"/>
                        </a:spcBef>
                        <a:spcAft>
                          <a:spcPts val="0"/>
                        </a:spcAft>
                      </a:pPr>
                      <a:r>
                        <a:rPr lang="en-US" sz="1100" u="sng">
                          <a:effectLst/>
                        </a:rPr>
                        <a:t>Better than 0.005 failed items per year</a:t>
                      </a:r>
                      <a:endParaRPr lang="en-US"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85378534"/>
                  </a:ext>
                </a:extLst>
              </a:tr>
              <a:tr h="0">
                <a:tc>
                  <a:txBody>
                    <a:bodyPr/>
                    <a:lstStyle/>
                    <a:p>
                      <a:pPr marL="171450" marR="0">
                        <a:lnSpc>
                          <a:spcPts val="1050"/>
                        </a:lnSpc>
                        <a:spcBef>
                          <a:spcPts val="0"/>
                        </a:spcBef>
                        <a:spcAft>
                          <a:spcPts val="0"/>
                        </a:spcAft>
                      </a:pPr>
                      <a:r>
                        <a:rPr lang="en-US" sz="1100" u="sng">
                          <a:effectLst/>
                        </a:rPr>
                        <a:t>Firmware updates</a:t>
                      </a:r>
                      <a:endParaRPr lang="en-US"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48895" marR="0">
                        <a:lnSpc>
                          <a:spcPts val="1050"/>
                        </a:lnSpc>
                        <a:spcBef>
                          <a:spcPts val="0"/>
                        </a:spcBef>
                        <a:spcAft>
                          <a:spcPts val="0"/>
                        </a:spcAft>
                      </a:pPr>
                      <a:r>
                        <a:rPr lang="en-US" sz="1100" u="sng">
                          <a:effectLst/>
                        </a:rPr>
                        <a:t>n.a.</a:t>
                      </a:r>
                      <a:endParaRPr lang="en-US"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171450" marR="0">
                        <a:lnSpc>
                          <a:spcPts val="1050"/>
                        </a:lnSpc>
                        <a:spcBef>
                          <a:spcPts val="0"/>
                        </a:spcBef>
                        <a:spcAft>
                          <a:spcPts val="0"/>
                        </a:spcAft>
                      </a:pPr>
                      <a:r>
                        <a:rPr lang="en-US" sz="1100" u="sng">
                          <a:effectLst/>
                        </a:rPr>
                        <a:t>Functionality must be robust for potential future updates of spectrometer firmware</a:t>
                      </a:r>
                      <a:endParaRPr lang="en-US"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80380154"/>
                  </a:ext>
                </a:extLst>
              </a:tr>
              <a:tr h="0">
                <a:tc>
                  <a:txBody>
                    <a:bodyPr/>
                    <a:lstStyle/>
                    <a:p>
                      <a:pPr marL="171450" marR="0">
                        <a:lnSpc>
                          <a:spcPts val="1050"/>
                        </a:lnSpc>
                        <a:spcBef>
                          <a:spcPts val="0"/>
                        </a:spcBef>
                        <a:spcAft>
                          <a:spcPts val="0"/>
                        </a:spcAft>
                      </a:pPr>
                      <a:r>
                        <a:rPr lang="en-US" sz="1100" u="sng">
                          <a:effectLst/>
                        </a:rPr>
                        <a:t>Diagnostics</a:t>
                      </a:r>
                      <a:endParaRPr lang="en-US"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48895" marR="0">
                        <a:lnSpc>
                          <a:spcPts val="1050"/>
                        </a:lnSpc>
                        <a:spcBef>
                          <a:spcPts val="0"/>
                        </a:spcBef>
                        <a:spcAft>
                          <a:spcPts val="0"/>
                        </a:spcAft>
                      </a:pPr>
                      <a:r>
                        <a:rPr lang="en-US" sz="1100" u="sng">
                          <a:effectLst/>
                        </a:rPr>
                        <a:t>At least OK/NOK signal</a:t>
                      </a:r>
                      <a:endParaRPr lang="en-US"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171450" marR="0">
                        <a:lnSpc>
                          <a:spcPts val="1050"/>
                        </a:lnSpc>
                        <a:spcBef>
                          <a:spcPts val="0"/>
                        </a:spcBef>
                        <a:spcAft>
                          <a:spcPts val="0"/>
                        </a:spcAft>
                      </a:pPr>
                      <a:r>
                        <a:rPr lang="en-US" sz="1100" u="sng" dirty="0">
                          <a:effectLst/>
                        </a:rPr>
                        <a:t>Telemetry from spectrometer</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64240796"/>
                  </a:ext>
                </a:extLst>
              </a:tr>
            </a:tbl>
          </a:graphicData>
        </a:graphic>
      </p:graphicFrame>
    </p:spTree>
    <p:extLst>
      <p:ext uri="{BB962C8B-B14F-4D97-AF65-F5344CB8AC3E}">
        <p14:creationId xmlns:p14="http://schemas.microsoft.com/office/powerpoint/2010/main" val="17429970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3A7E1E-48AD-4A8C-A4F1-0C0996DBA558}"/>
              </a:ext>
            </a:extLst>
          </p:cNvPr>
          <p:cNvSpPr>
            <a:spLocks noGrp="1"/>
          </p:cNvSpPr>
          <p:nvPr>
            <p:ph type="title"/>
          </p:nvPr>
        </p:nvSpPr>
        <p:spPr/>
        <p:txBody>
          <a:bodyPr/>
          <a:lstStyle/>
          <a:p>
            <a:r>
              <a:rPr lang="en-US" dirty="0"/>
              <a:t>The DC offset origin</a:t>
            </a:r>
          </a:p>
        </p:txBody>
      </p:sp>
      <p:sp>
        <p:nvSpPr>
          <p:cNvPr id="5" name="Text Placeholder 4">
            <a:extLst>
              <a:ext uri="{FF2B5EF4-FFF2-40B4-BE49-F238E27FC236}">
                <a16:creationId xmlns:a16="http://schemas.microsoft.com/office/drawing/2014/main" id="{486369D9-4463-4305-9F0A-D94217F4A463}"/>
              </a:ext>
            </a:extLst>
          </p:cNvPr>
          <p:cNvSpPr>
            <a:spLocks noGrp="1"/>
          </p:cNvSpPr>
          <p:nvPr>
            <p:ph type="body" sz="quarter" idx="13"/>
          </p:nvPr>
        </p:nvSpPr>
        <p:spPr/>
        <p:txBody>
          <a:bodyPr>
            <a:normAutofit/>
          </a:bodyPr>
          <a:lstStyle/>
          <a:p>
            <a:r>
              <a:rPr lang="en-US" dirty="0">
                <a:solidFill>
                  <a:schemeClr val="tx1">
                    <a:lumMod val="40000"/>
                    <a:lumOff val="60000"/>
                  </a:schemeClr>
                </a:solidFill>
              </a:rPr>
              <a:t>The dark current offset has DC and AC components: </a:t>
            </a:r>
          </a:p>
        </p:txBody>
      </p:sp>
      <p:sp>
        <p:nvSpPr>
          <p:cNvPr id="11" name="Text Placeholder 10">
            <a:extLst>
              <a:ext uri="{FF2B5EF4-FFF2-40B4-BE49-F238E27FC236}">
                <a16:creationId xmlns:a16="http://schemas.microsoft.com/office/drawing/2014/main" id="{E79F544F-E414-472A-8AE5-9FCE74852189}"/>
              </a:ext>
            </a:extLst>
          </p:cNvPr>
          <p:cNvSpPr>
            <a:spLocks noGrp="1"/>
          </p:cNvSpPr>
          <p:nvPr>
            <p:ph type="body" sz="quarter" idx="14"/>
          </p:nvPr>
        </p:nvSpPr>
        <p:spPr/>
        <p:txBody>
          <a:bodyPr/>
          <a:lstStyle/>
          <a:p>
            <a:endParaRPr lang="en-US" dirty="0"/>
          </a:p>
        </p:txBody>
      </p:sp>
      <p:sp>
        <p:nvSpPr>
          <p:cNvPr id="7" name="TextBox 6">
            <a:extLst>
              <a:ext uri="{FF2B5EF4-FFF2-40B4-BE49-F238E27FC236}">
                <a16:creationId xmlns:a16="http://schemas.microsoft.com/office/drawing/2014/main" id="{10B627C2-9E8A-4AA0-A99F-3ADD0F96D256}"/>
              </a:ext>
            </a:extLst>
          </p:cNvPr>
          <p:cNvSpPr txBox="1"/>
          <p:nvPr/>
        </p:nvSpPr>
        <p:spPr>
          <a:xfrm>
            <a:off x="6419426" y="4000169"/>
            <a:ext cx="2584175" cy="369332"/>
          </a:xfrm>
          <a:prstGeom prst="rect">
            <a:avLst/>
          </a:prstGeom>
          <a:noFill/>
        </p:spPr>
        <p:txBody>
          <a:bodyPr wrap="square" lIns="0" tIns="0" rIns="0" bIns="0" rtlCol="0">
            <a:spAutoFit/>
          </a:bodyPr>
          <a:lstStyle/>
          <a:p>
            <a:pPr defTabSz="457189">
              <a:spcAft>
                <a:spcPts val="900"/>
              </a:spcAft>
            </a:pPr>
            <a:r>
              <a:rPr lang="en-US" sz="1200" dirty="0">
                <a:solidFill>
                  <a:srgbClr val="1C7DDB"/>
                </a:solidFill>
                <a:latin typeface="Arial"/>
              </a:rPr>
              <a:t>Dark current would increase as the temperature increases</a:t>
            </a:r>
          </a:p>
        </p:txBody>
      </p:sp>
      <p:pic>
        <p:nvPicPr>
          <p:cNvPr id="8" name="Picture 7">
            <a:extLst>
              <a:ext uri="{FF2B5EF4-FFF2-40B4-BE49-F238E27FC236}">
                <a16:creationId xmlns:a16="http://schemas.microsoft.com/office/drawing/2014/main" id="{3F5A5098-DB0A-4A76-99F4-D4A1A99FD8B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847126" y="1499820"/>
            <a:ext cx="3156475" cy="2299654"/>
          </a:xfrm>
          <a:prstGeom prst="rect">
            <a:avLst/>
          </a:prstGeom>
        </p:spPr>
      </p:pic>
      <p:sp>
        <p:nvSpPr>
          <p:cNvPr id="6" name="Rectangle 5">
            <a:extLst>
              <a:ext uri="{FF2B5EF4-FFF2-40B4-BE49-F238E27FC236}">
                <a16:creationId xmlns:a16="http://schemas.microsoft.com/office/drawing/2014/main" id="{8009218D-741E-4BB7-A60C-B8BA15D02B9E}"/>
              </a:ext>
            </a:extLst>
          </p:cNvPr>
          <p:cNvSpPr/>
          <p:nvPr/>
        </p:nvSpPr>
        <p:spPr>
          <a:xfrm>
            <a:off x="1447826" y="1596922"/>
            <a:ext cx="5354638" cy="584775"/>
          </a:xfrm>
          <a:prstGeom prst="rect">
            <a:avLst/>
          </a:prstGeom>
        </p:spPr>
        <p:txBody>
          <a:bodyPr wrap="square">
            <a:spAutoFit/>
          </a:bodyPr>
          <a:lstStyle/>
          <a:p>
            <a:pPr marL="342892" indent="-342892" defTabSz="457189">
              <a:buFont typeface="+mj-lt"/>
              <a:buAutoNum type="arabicPeriod"/>
            </a:pPr>
            <a:r>
              <a:rPr lang="en-US" sz="1600" dirty="0">
                <a:solidFill>
                  <a:srgbClr val="0F238C">
                    <a:lumMod val="40000"/>
                    <a:lumOff val="60000"/>
                  </a:srgbClr>
                </a:solidFill>
              </a:rPr>
              <a:t>Electronic offset such as programmed DC offset </a:t>
            </a:r>
          </a:p>
          <a:p>
            <a:pPr marL="342892" indent="-342892" defTabSz="457189">
              <a:buFont typeface="+mj-lt"/>
              <a:buAutoNum type="arabicPeriod"/>
            </a:pPr>
            <a:r>
              <a:rPr lang="en-US" sz="1600" dirty="0">
                <a:solidFill>
                  <a:srgbClr val="0F238C">
                    <a:lumMod val="40000"/>
                    <a:lumOff val="60000"/>
                  </a:srgbClr>
                </a:solidFill>
              </a:rPr>
              <a:t>Integrated dark photodiode current.</a:t>
            </a:r>
          </a:p>
        </p:txBody>
      </p:sp>
      <p:sp>
        <p:nvSpPr>
          <p:cNvPr id="12" name="Rectangle 11">
            <a:extLst>
              <a:ext uri="{FF2B5EF4-FFF2-40B4-BE49-F238E27FC236}">
                <a16:creationId xmlns:a16="http://schemas.microsoft.com/office/drawing/2014/main" id="{D805FE6A-CC7A-4ADE-97DE-824BFD505491}"/>
              </a:ext>
            </a:extLst>
          </p:cNvPr>
          <p:cNvSpPr/>
          <p:nvPr/>
        </p:nvSpPr>
        <p:spPr>
          <a:xfrm>
            <a:off x="1447826" y="2549941"/>
            <a:ext cx="5354638" cy="584775"/>
          </a:xfrm>
          <a:prstGeom prst="rect">
            <a:avLst/>
          </a:prstGeom>
        </p:spPr>
        <p:txBody>
          <a:bodyPr wrap="square">
            <a:spAutoFit/>
          </a:bodyPr>
          <a:lstStyle/>
          <a:p>
            <a:pPr marL="342892" indent="-342892" defTabSz="457189">
              <a:buFont typeface="+mj-lt"/>
              <a:buAutoNum type="arabicPeriod"/>
            </a:pPr>
            <a:r>
              <a:rPr lang="en-US" sz="1600" dirty="0">
                <a:solidFill>
                  <a:srgbClr val="0F238C">
                    <a:lumMod val="40000"/>
                    <a:lumOff val="60000"/>
                  </a:srgbClr>
                </a:solidFill>
              </a:rPr>
              <a:t>Dark current shot noise</a:t>
            </a:r>
          </a:p>
          <a:p>
            <a:pPr marL="342892" indent="-342892" defTabSz="457189">
              <a:buFont typeface="+mj-lt"/>
              <a:buAutoNum type="arabicPeriod"/>
            </a:pPr>
            <a:r>
              <a:rPr lang="en-US" sz="1600" dirty="0">
                <a:solidFill>
                  <a:srgbClr val="0F238C">
                    <a:lumMod val="40000"/>
                    <a:lumOff val="60000"/>
                  </a:srgbClr>
                </a:solidFill>
              </a:rPr>
              <a:t>Read-noise</a:t>
            </a:r>
          </a:p>
        </p:txBody>
      </p:sp>
      <p:sp>
        <p:nvSpPr>
          <p:cNvPr id="10" name="Oval 9">
            <a:extLst>
              <a:ext uri="{FF2B5EF4-FFF2-40B4-BE49-F238E27FC236}">
                <a16:creationId xmlns:a16="http://schemas.microsoft.com/office/drawing/2014/main" id="{9B1A4EE1-67FC-4483-9C37-98F398709844}"/>
              </a:ext>
            </a:extLst>
          </p:cNvPr>
          <p:cNvSpPr/>
          <p:nvPr/>
        </p:nvSpPr>
        <p:spPr>
          <a:xfrm>
            <a:off x="254064" y="2529754"/>
            <a:ext cx="1043965" cy="560498"/>
          </a:xfrm>
          <a:prstGeom prst="ellipse">
            <a:avLst/>
          </a:prstGeom>
          <a:solidFill>
            <a:srgbClr val="92D050"/>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57189"/>
            <a:r>
              <a:rPr lang="en-US" dirty="0">
                <a:solidFill>
                  <a:srgbClr val="FFFFFF"/>
                </a:solidFill>
                <a:latin typeface="Arial"/>
              </a:rPr>
              <a:t>AC</a:t>
            </a:r>
          </a:p>
        </p:txBody>
      </p:sp>
      <p:sp>
        <p:nvSpPr>
          <p:cNvPr id="14" name="Oval 13">
            <a:extLst>
              <a:ext uri="{FF2B5EF4-FFF2-40B4-BE49-F238E27FC236}">
                <a16:creationId xmlns:a16="http://schemas.microsoft.com/office/drawing/2014/main" id="{F62E977F-01FF-4CDD-A646-EE71F9203949}"/>
              </a:ext>
            </a:extLst>
          </p:cNvPr>
          <p:cNvSpPr/>
          <p:nvPr/>
        </p:nvSpPr>
        <p:spPr>
          <a:xfrm>
            <a:off x="254064" y="1608418"/>
            <a:ext cx="1043965" cy="560498"/>
          </a:xfrm>
          <a:prstGeom prst="ellipse">
            <a:avLst/>
          </a:prstGeom>
          <a:solidFill>
            <a:srgbClr val="92D050"/>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57189"/>
            <a:r>
              <a:rPr lang="en-US" dirty="0">
                <a:solidFill>
                  <a:srgbClr val="FFFFFF"/>
                </a:solidFill>
                <a:latin typeface="Arial"/>
              </a:rPr>
              <a:t>DC</a:t>
            </a:r>
          </a:p>
        </p:txBody>
      </p:sp>
      <p:sp>
        <p:nvSpPr>
          <p:cNvPr id="15" name="Arrow: Right 14">
            <a:extLst>
              <a:ext uri="{FF2B5EF4-FFF2-40B4-BE49-F238E27FC236}">
                <a16:creationId xmlns:a16="http://schemas.microsoft.com/office/drawing/2014/main" id="{1FB3CC13-2AAB-4AE4-A8CF-7D4D5E33E0D5}"/>
              </a:ext>
            </a:extLst>
          </p:cNvPr>
          <p:cNvSpPr/>
          <p:nvPr/>
        </p:nvSpPr>
        <p:spPr>
          <a:xfrm rot="5400000">
            <a:off x="2387114" y="3180838"/>
            <a:ext cx="324000" cy="381600"/>
          </a:xfrm>
          <a:prstGeom prst="rightArrow">
            <a:avLst/>
          </a:prstGeom>
          <a:solidFill>
            <a:schemeClr val="tx2"/>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57189"/>
            <a:endParaRPr lang="en-US" dirty="0" err="1">
              <a:solidFill>
                <a:srgbClr val="FFFFFF"/>
              </a:solidFill>
              <a:latin typeface="Arial"/>
            </a:endParaRPr>
          </a:p>
        </p:txBody>
      </p:sp>
      <p:sp>
        <p:nvSpPr>
          <p:cNvPr id="16" name="Rectangle: Rounded Corners 15">
            <a:extLst>
              <a:ext uri="{FF2B5EF4-FFF2-40B4-BE49-F238E27FC236}">
                <a16:creationId xmlns:a16="http://schemas.microsoft.com/office/drawing/2014/main" id="{7E522474-88B9-4D1B-9DF6-F0CBACC878A5}"/>
              </a:ext>
            </a:extLst>
          </p:cNvPr>
          <p:cNvSpPr/>
          <p:nvPr/>
        </p:nvSpPr>
        <p:spPr>
          <a:xfrm>
            <a:off x="327609" y="3649213"/>
            <a:ext cx="1203960" cy="560498"/>
          </a:xfrm>
          <a:prstGeom prst="roundRect">
            <a:avLst/>
          </a:prstGeom>
          <a:solidFill>
            <a:schemeClr val="tx2"/>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57189"/>
            <a:r>
              <a:rPr lang="en-US" dirty="0">
                <a:solidFill>
                  <a:srgbClr val="FFFFFF"/>
                </a:solidFill>
                <a:latin typeface="Arial"/>
              </a:rPr>
              <a:t>Position</a:t>
            </a:r>
          </a:p>
        </p:txBody>
      </p:sp>
      <p:sp>
        <p:nvSpPr>
          <p:cNvPr id="17" name="Rectangle: Rounded Corners 16">
            <a:extLst>
              <a:ext uri="{FF2B5EF4-FFF2-40B4-BE49-F238E27FC236}">
                <a16:creationId xmlns:a16="http://schemas.microsoft.com/office/drawing/2014/main" id="{D094A1C8-DEDE-45CB-A7FC-996C757E2A60}"/>
              </a:ext>
            </a:extLst>
          </p:cNvPr>
          <p:cNvSpPr/>
          <p:nvPr/>
        </p:nvSpPr>
        <p:spPr>
          <a:xfrm>
            <a:off x="1866251" y="3649213"/>
            <a:ext cx="1444066" cy="560498"/>
          </a:xfrm>
          <a:prstGeom prst="roundRect">
            <a:avLst/>
          </a:prstGeom>
          <a:solidFill>
            <a:schemeClr val="tx2"/>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57189"/>
            <a:r>
              <a:rPr lang="en-US" dirty="0">
                <a:solidFill>
                  <a:srgbClr val="FFFFFF"/>
                </a:solidFill>
                <a:latin typeface="Arial"/>
              </a:rPr>
              <a:t>Integration time</a:t>
            </a:r>
          </a:p>
        </p:txBody>
      </p:sp>
      <p:sp>
        <p:nvSpPr>
          <p:cNvPr id="18" name="Rectangle: Rounded Corners 17">
            <a:extLst>
              <a:ext uri="{FF2B5EF4-FFF2-40B4-BE49-F238E27FC236}">
                <a16:creationId xmlns:a16="http://schemas.microsoft.com/office/drawing/2014/main" id="{F383D341-CA8E-486E-B307-9B56D2E53E4D}"/>
              </a:ext>
            </a:extLst>
          </p:cNvPr>
          <p:cNvSpPr/>
          <p:nvPr/>
        </p:nvSpPr>
        <p:spPr>
          <a:xfrm>
            <a:off x="3644997" y="3649213"/>
            <a:ext cx="1444066" cy="560498"/>
          </a:xfrm>
          <a:prstGeom prst="roundRect">
            <a:avLst/>
          </a:prstGeom>
          <a:solidFill>
            <a:schemeClr val="tx2"/>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57189"/>
            <a:r>
              <a:rPr lang="en-US" dirty="0">
                <a:solidFill>
                  <a:srgbClr val="FFFFFF"/>
                </a:solidFill>
                <a:latin typeface="Arial"/>
              </a:rPr>
              <a:t>Temperature</a:t>
            </a:r>
          </a:p>
        </p:txBody>
      </p:sp>
    </p:spTree>
    <p:extLst>
      <p:ext uri="{BB962C8B-B14F-4D97-AF65-F5344CB8AC3E}">
        <p14:creationId xmlns:p14="http://schemas.microsoft.com/office/powerpoint/2010/main" val="21495353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EB0B54-A1EB-40DE-9887-FC9CF4A3274B}"/>
              </a:ext>
            </a:extLst>
          </p:cNvPr>
          <p:cNvSpPr>
            <a:spLocks noGrp="1"/>
          </p:cNvSpPr>
          <p:nvPr>
            <p:ph type="dt" sz="half" idx="4294967295"/>
          </p:nvPr>
        </p:nvSpPr>
        <p:spPr>
          <a:xfrm>
            <a:off x="8251200" y="774000"/>
            <a:ext cx="752400" cy="90000"/>
          </a:xfrm>
          <a:prstGeom prst="rect">
            <a:avLst/>
          </a:prstGeom>
        </p:spPr>
        <p:txBody>
          <a:bodyPr/>
          <a:lstStyle/>
          <a:p>
            <a:r>
              <a:rPr lang="en-US" noProof="0"/>
              <a:t>&lt;Date&gt;</a:t>
            </a:r>
            <a:endParaRPr lang="en-US" noProof="0" dirty="0"/>
          </a:p>
        </p:txBody>
      </p:sp>
      <p:sp>
        <p:nvSpPr>
          <p:cNvPr id="3" name="Slide Number Placeholder 2">
            <a:extLst>
              <a:ext uri="{FF2B5EF4-FFF2-40B4-BE49-F238E27FC236}">
                <a16:creationId xmlns:a16="http://schemas.microsoft.com/office/drawing/2014/main" id="{4A790754-7408-4C7E-9066-69A2924F06C6}"/>
              </a:ext>
            </a:extLst>
          </p:cNvPr>
          <p:cNvSpPr>
            <a:spLocks noGrp="1"/>
          </p:cNvSpPr>
          <p:nvPr>
            <p:ph type="sldNum" sz="quarter" idx="4294967295"/>
          </p:nvPr>
        </p:nvSpPr>
        <p:spPr>
          <a:xfrm>
            <a:off x="8251200" y="644400"/>
            <a:ext cx="752400" cy="90000"/>
          </a:xfrm>
          <a:prstGeom prst="rect">
            <a:avLst/>
          </a:prstGeom>
        </p:spPr>
        <p:txBody>
          <a:bodyPr/>
          <a:lstStyle/>
          <a:p>
            <a:r>
              <a:rPr lang="en-US" noProof="0"/>
              <a:t>Slide </a:t>
            </a:r>
            <a:fld id="{1D9B13CD-33A0-446D-8703-F89F9F109F54}" type="slidenum">
              <a:rPr lang="en-US" noProof="0" smtClean="0"/>
              <a:pPr/>
              <a:t>78</a:t>
            </a:fld>
            <a:endParaRPr lang="en-US" noProof="0" dirty="0"/>
          </a:p>
        </p:txBody>
      </p:sp>
      <p:sp>
        <p:nvSpPr>
          <p:cNvPr id="4" name="Footer Placeholder 3">
            <a:extLst>
              <a:ext uri="{FF2B5EF4-FFF2-40B4-BE49-F238E27FC236}">
                <a16:creationId xmlns:a16="http://schemas.microsoft.com/office/drawing/2014/main" id="{27D81C7A-8BA4-44D0-9972-0AA300F1A1D2}"/>
              </a:ext>
            </a:extLst>
          </p:cNvPr>
          <p:cNvSpPr>
            <a:spLocks noGrp="1"/>
          </p:cNvSpPr>
          <p:nvPr>
            <p:ph type="ftr" sz="quarter" idx="4294967295"/>
          </p:nvPr>
        </p:nvSpPr>
        <p:spPr>
          <a:xfrm>
            <a:off x="8252229" y="514800"/>
            <a:ext cx="751973" cy="91440"/>
          </a:xfrm>
          <a:prstGeom prst="rect">
            <a:avLst/>
          </a:prstGeom>
        </p:spPr>
        <p:txBody>
          <a:bodyPr/>
          <a:lstStyle/>
          <a:p>
            <a:r>
              <a:rPr lang="en-US" noProof="0"/>
              <a:t>Confidential</a:t>
            </a:r>
            <a:endParaRPr lang="en-US" noProof="0" dirty="0"/>
          </a:p>
        </p:txBody>
      </p:sp>
      <p:sp>
        <p:nvSpPr>
          <p:cNvPr id="5" name="Title 4">
            <a:extLst>
              <a:ext uri="{FF2B5EF4-FFF2-40B4-BE49-F238E27FC236}">
                <a16:creationId xmlns:a16="http://schemas.microsoft.com/office/drawing/2014/main" id="{702B4FCB-EC58-4DC8-AE9A-A9D036F19A9E}"/>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D201AF6A-3240-4477-BBDE-26D36F7A7BC1}"/>
              </a:ext>
            </a:extLst>
          </p:cNvPr>
          <p:cNvSpPr>
            <a:spLocks noGrp="1"/>
          </p:cNvSpPr>
          <p:nvPr>
            <p:ph type="body" sz="quarter" idx="13"/>
          </p:nvPr>
        </p:nvSpPr>
        <p:spPr/>
        <p:txBody>
          <a:bodyPr/>
          <a:lstStyle/>
          <a:p>
            <a:r>
              <a:rPr lang="en-US" dirty="0"/>
              <a:t>CW def:</a:t>
            </a:r>
          </a:p>
          <a:p>
            <a:endParaRPr lang="en-US" dirty="0"/>
          </a:p>
          <a:p>
            <a:endParaRPr lang="en-US" dirty="0"/>
          </a:p>
          <a:p>
            <a:endParaRPr lang="en-US" dirty="0"/>
          </a:p>
          <a:p>
            <a:r>
              <a:rPr lang="en-US" dirty="0"/>
              <a:t>BW def: FWHM</a:t>
            </a:r>
          </a:p>
          <a:p>
            <a:endParaRPr lang="en-US" dirty="0"/>
          </a:p>
        </p:txBody>
      </p:sp>
      <p:sp>
        <p:nvSpPr>
          <p:cNvPr id="7" name="Text Placeholder 6">
            <a:extLst>
              <a:ext uri="{FF2B5EF4-FFF2-40B4-BE49-F238E27FC236}">
                <a16:creationId xmlns:a16="http://schemas.microsoft.com/office/drawing/2014/main" id="{57937911-1300-4DD2-A395-88882AD0D4F1}"/>
              </a:ext>
            </a:extLst>
          </p:cNvPr>
          <p:cNvSpPr>
            <a:spLocks noGrp="1"/>
          </p:cNvSpPr>
          <p:nvPr>
            <p:ph type="body" sz="quarter" idx="14"/>
          </p:nvPr>
        </p:nvSpPr>
        <p:spPr/>
        <p:txBody>
          <a:bodyPr/>
          <a:lstStyle/>
          <a:p>
            <a:endParaRPr lang="en-US"/>
          </a:p>
        </p:txBody>
      </p:sp>
      <p:pic>
        <p:nvPicPr>
          <p:cNvPr id="8" name="Picture 7">
            <a:extLst>
              <a:ext uri="{FF2B5EF4-FFF2-40B4-BE49-F238E27FC236}">
                <a16:creationId xmlns:a16="http://schemas.microsoft.com/office/drawing/2014/main" id="{2E1EDE7F-7868-4DB9-84F3-CFC785AC800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10676" y="1242000"/>
            <a:ext cx="1616075" cy="494030"/>
          </a:xfrm>
          <a:prstGeom prst="rect">
            <a:avLst/>
          </a:prstGeom>
          <a:noFill/>
          <a:ln>
            <a:noFill/>
          </a:ln>
        </p:spPr>
      </p:pic>
    </p:spTree>
    <p:extLst>
      <p:ext uri="{BB962C8B-B14F-4D97-AF65-F5344CB8AC3E}">
        <p14:creationId xmlns:p14="http://schemas.microsoft.com/office/powerpoint/2010/main" val="39032085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A0EB11-053D-46B5-BB01-E1F5CA1EC9BA}"/>
              </a:ext>
            </a:extLst>
          </p:cNvPr>
          <p:cNvSpPr>
            <a:spLocks noGrp="1"/>
          </p:cNvSpPr>
          <p:nvPr>
            <p:ph type="dt" sz="half" idx="4294967295"/>
          </p:nvPr>
        </p:nvSpPr>
        <p:spPr>
          <a:xfrm>
            <a:off x="8251200" y="774000"/>
            <a:ext cx="752400" cy="90000"/>
          </a:xfrm>
          <a:prstGeom prst="rect">
            <a:avLst/>
          </a:prstGeom>
        </p:spPr>
        <p:txBody>
          <a:bodyPr/>
          <a:lstStyle/>
          <a:p>
            <a:r>
              <a:rPr lang="en-US" noProof="0"/>
              <a:t>&lt;Date&gt;</a:t>
            </a:r>
            <a:endParaRPr lang="en-US" noProof="0" dirty="0"/>
          </a:p>
        </p:txBody>
      </p:sp>
      <p:sp>
        <p:nvSpPr>
          <p:cNvPr id="3" name="Slide Number Placeholder 2">
            <a:extLst>
              <a:ext uri="{FF2B5EF4-FFF2-40B4-BE49-F238E27FC236}">
                <a16:creationId xmlns:a16="http://schemas.microsoft.com/office/drawing/2014/main" id="{CEA2970E-B1AC-4E1E-A8D6-84E855CD70F5}"/>
              </a:ext>
            </a:extLst>
          </p:cNvPr>
          <p:cNvSpPr>
            <a:spLocks noGrp="1"/>
          </p:cNvSpPr>
          <p:nvPr>
            <p:ph type="sldNum" sz="quarter" idx="4294967295"/>
          </p:nvPr>
        </p:nvSpPr>
        <p:spPr>
          <a:xfrm>
            <a:off x="8251200" y="644400"/>
            <a:ext cx="752400" cy="90000"/>
          </a:xfrm>
          <a:prstGeom prst="rect">
            <a:avLst/>
          </a:prstGeom>
        </p:spPr>
        <p:txBody>
          <a:bodyPr/>
          <a:lstStyle/>
          <a:p>
            <a:r>
              <a:rPr lang="en-US" noProof="0"/>
              <a:t>Slide </a:t>
            </a:r>
            <a:fld id="{1D9B13CD-33A0-446D-8703-F89F9F109F54}" type="slidenum">
              <a:rPr lang="en-US" noProof="0" smtClean="0"/>
              <a:pPr/>
              <a:t>79</a:t>
            </a:fld>
            <a:endParaRPr lang="en-US" noProof="0" dirty="0"/>
          </a:p>
        </p:txBody>
      </p:sp>
      <p:sp>
        <p:nvSpPr>
          <p:cNvPr id="4" name="Footer Placeholder 3">
            <a:extLst>
              <a:ext uri="{FF2B5EF4-FFF2-40B4-BE49-F238E27FC236}">
                <a16:creationId xmlns:a16="http://schemas.microsoft.com/office/drawing/2014/main" id="{B92C274C-2A8F-4EF2-B135-D916F6578792}"/>
              </a:ext>
            </a:extLst>
          </p:cNvPr>
          <p:cNvSpPr>
            <a:spLocks noGrp="1"/>
          </p:cNvSpPr>
          <p:nvPr>
            <p:ph type="ftr" sz="quarter" idx="4294967295"/>
          </p:nvPr>
        </p:nvSpPr>
        <p:spPr>
          <a:xfrm>
            <a:off x="8252229" y="514800"/>
            <a:ext cx="751973" cy="91440"/>
          </a:xfrm>
          <a:prstGeom prst="rect">
            <a:avLst/>
          </a:prstGeom>
        </p:spPr>
        <p:txBody>
          <a:bodyPr/>
          <a:lstStyle/>
          <a:p>
            <a:r>
              <a:rPr lang="en-US" noProof="0"/>
              <a:t>Confidential</a:t>
            </a:r>
            <a:endParaRPr lang="en-US" noProof="0" dirty="0"/>
          </a:p>
        </p:txBody>
      </p:sp>
      <p:sp>
        <p:nvSpPr>
          <p:cNvPr id="5" name="Title 4">
            <a:extLst>
              <a:ext uri="{FF2B5EF4-FFF2-40B4-BE49-F238E27FC236}">
                <a16:creationId xmlns:a16="http://schemas.microsoft.com/office/drawing/2014/main" id="{9BC2E109-5B02-4D6C-B6F4-16769B07660E}"/>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90FCA4C0-1530-4DE4-93A6-04F524E4F052}"/>
              </a:ext>
            </a:extLst>
          </p:cNvPr>
          <p:cNvSpPr>
            <a:spLocks noGrp="1"/>
          </p:cNvSpPr>
          <p:nvPr>
            <p:ph type="body" sz="quarter" idx="13"/>
          </p:nvPr>
        </p:nvSpPr>
        <p:spPr/>
        <p:txBody>
          <a:bodyPr/>
          <a:lstStyle/>
          <a:p>
            <a:endParaRPr lang="en-US" dirty="0"/>
          </a:p>
        </p:txBody>
      </p:sp>
      <p:sp>
        <p:nvSpPr>
          <p:cNvPr id="7" name="Text Placeholder 6">
            <a:extLst>
              <a:ext uri="{FF2B5EF4-FFF2-40B4-BE49-F238E27FC236}">
                <a16:creationId xmlns:a16="http://schemas.microsoft.com/office/drawing/2014/main" id="{00E51BBC-A269-405A-B2EE-58D8B2CAFB71}"/>
              </a:ext>
            </a:extLst>
          </p:cNvPr>
          <p:cNvSpPr>
            <a:spLocks noGrp="1"/>
          </p:cNvSpPr>
          <p:nvPr>
            <p:ph type="body" sz="quarter" idx="14"/>
          </p:nvPr>
        </p:nvSpPr>
        <p:spPr/>
        <p:txBody>
          <a:bodyPr/>
          <a:lstStyle/>
          <a:p>
            <a:endParaRPr lang="en-US"/>
          </a:p>
        </p:txBody>
      </p:sp>
      <p:graphicFrame>
        <p:nvGraphicFramePr>
          <p:cNvPr id="8" name="Table 7">
            <a:extLst>
              <a:ext uri="{FF2B5EF4-FFF2-40B4-BE49-F238E27FC236}">
                <a16:creationId xmlns:a16="http://schemas.microsoft.com/office/drawing/2014/main" id="{29D11DD0-A130-4715-AAEF-7A14F00312D3}"/>
              </a:ext>
            </a:extLst>
          </p:cNvPr>
          <p:cNvGraphicFramePr>
            <a:graphicFrameLocks noGrp="1"/>
          </p:cNvGraphicFramePr>
          <p:nvPr>
            <p:extLst>
              <p:ext uri="{D42A27DB-BD31-4B8C-83A1-F6EECF244321}">
                <p14:modId xmlns:p14="http://schemas.microsoft.com/office/powerpoint/2010/main" val="2756838676"/>
              </p:ext>
            </p:extLst>
          </p:nvPr>
        </p:nvGraphicFramePr>
        <p:xfrm>
          <a:off x="1627343" y="774000"/>
          <a:ext cx="5720501" cy="3698875"/>
        </p:xfrm>
        <a:graphic>
          <a:graphicData uri="http://schemas.openxmlformats.org/drawingml/2006/table">
            <a:tbl>
              <a:tblPr firstRow="1" firstCol="1" bandRow="1">
                <a:tableStyleId>{5C22544A-7EE6-4342-B048-85BDC9FD1C3A}</a:tableStyleId>
              </a:tblPr>
              <a:tblGrid>
                <a:gridCol w="973177">
                  <a:extLst>
                    <a:ext uri="{9D8B030D-6E8A-4147-A177-3AD203B41FA5}">
                      <a16:colId xmlns:a16="http://schemas.microsoft.com/office/drawing/2014/main" val="2353581224"/>
                    </a:ext>
                  </a:extLst>
                </a:gridCol>
                <a:gridCol w="463261">
                  <a:extLst>
                    <a:ext uri="{9D8B030D-6E8A-4147-A177-3AD203B41FA5}">
                      <a16:colId xmlns:a16="http://schemas.microsoft.com/office/drawing/2014/main" val="3887809119"/>
                    </a:ext>
                  </a:extLst>
                </a:gridCol>
                <a:gridCol w="1528650">
                  <a:extLst>
                    <a:ext uri="{9D8B030D-6E8A-4147-A177-3AD203B41FA5}">
                      <a16:colId xmlns:a16="http://schemas.microsoft.com/office/drawing/2014/main" val="3116469913"/>
                    </a:ext>
                  </a:extLst>
                </a:gridCol>
                <a:gridCol w="657018">
                  <a:extLst>
                    <a:ext uri="{9D8B030D-6E8A-4147-A177-3AD203B41FA5}">
                      <a16:colId xmlns:a16="http://schemas.microsoft.com/office/drawing/2014/main" val="1471574414"/>
                    </a:ext>
                  </a:extLst>
                </a:gridCol>
                <a:gridCol w="883159">
                  <a:extLst>
                    <a:ext uri="{9D8B030D-6E8A-4147-A177-3AD203B41FA5}">
                      <a16:colId xmlns:a16="http://schemas.microsoft.com/office/drawing/2014/main" val="1245877429"/>
                    </a:ext>
                  </a:extLst>
                </a:gridCol>
                <a:gridCol w="1215236">
                  <a:extLst>
                    <a:ext uri="{9D8B030D-6E8A-4147-A177-3AD203B41FA5}">
                      <a16:colId xmlns:a16="http://schemas.microsoft.com/office/drawing/2014/main" val="1857400880"/>
                    </a:ext>
                  </a:extLst>
                </a:gridCol>
              </a:tblGrid>
              <a:tr h="272193">
                <a:tc>
                  <a:txBody>
                    <a:bodyPr/>
                    <a:lstStyle/>
                    <a:p>
                      <a:pPr marL="0" marR="0" algn="ctr">
                        <a:lnSpc>
                          <a:spcPts val="1300"/>
                        </a:lnSpc>
                        <a:spcBef>
                          <a:spcPts val="0"/>
                        </a:spcBef>
                        <a:spcAft>
                          <a:spcPts val="0"/>
                        </a:spcAft>
                      </a:pPr>
                      <a:r>
                        <a:rPr lang="en-US" sz="800">
                          <a:effectLst/>
                        </a:rPr>
                        <a:t>ID</a:t>
                      </a:r>
                      <a:endParaRPr lang="en-US" sz="800" b="1">
                        <a:effectLst/>
                        <a:latin typeface="Arial" panose="020B0604020202020204" pitchFamily="34" charset="0"/>
                        <a:ea typeface="Times New Roman" panose="02020603050405020304" pitchFamily="18" charset="0"/>
                        <a:cs typeface="Times New Roman" panose="02020603050405020304" pitchFamily="18" charset="0"/>
                      </a:endParaRPr>
                    </a:p>
                  </a:txBody>
                  <a:tcPr marL="59280" marR="59280" marT="0" marB="0"/>
                </a:tc>
                <a:tc>
                  <a:txBody>
                    <a:bodyPr/>
                    <a:lstStyle/>
                    <a:p>
                      <a:pPr marL="0" marR="0" algn="ctr">
                        <a:lnSpc>
                          <a:spcPts val="1300"/>
                        </a:lnSpc>
                        <a:spcBef>
                          <a:spcPts val="0"/>
                        </a:spcBef>
                        <a:spcAft>
                          <a:spcPts val="0"/>
                        </a:spcAft>
                      </a:pPr>
                      <a:r>
                        <a:rPr lang="en-US" sz="800">
                          <a:effectLst/>
                        </a:rPr>
                        <a:t>Status</a:t>
                      </a:r>
                      <a:endParaRPr lang="en-US" sz="800" b="1">
                        <a:effectLst/>
                        <a:latin typeface="Arial" panose="020B0604020202020204" pitchFamily="34" charset="0"/>
                        <a:ea typeface="Times New Roman" panose="02020603050405020304" pitchFamily="18" charset="0"/>
                        <a:cs typeface="Times New Roman" panose="02020603050405020304" pitchFamily="18" charset="0"/>
                      </a:endParaRPr>
                    </a:p>
                  </a:txBody>
                  <a:tcPr marL="59280" marR="59280" marT="0" marB="0"/>
                </a:tc>
                <a:tc>
                  <a:txBody>
                    <a:bodyPr/>
                    <a:lstStyle/>
                    <a:p>
                      <a:pPr marL="0" marR="0" algn="ctr">
                        <a:lnSpc>
                          <a:spcPts val="1300"/>
                        </a:lnSpc>
                        <a:spcBef>
                          <a:spcPts val="0"/>
                        </a:spcBef>
                        <a:spcAft>
                          <a:spcPts val="0"/>
                        </a:spcAft>
                      </a:pPr>
                      <a:r>
                        <a:rPr lang="en-US" sz="800">
                          <a:effectLst/>
                        </a:rPr>
                        <a:t>Requirement</a:t>
                      </a:r>
                      <a:endParaRPr lang="en-US" sz="800" b="1">
                        <a:effectLst/>
                        <a:latin typeface="Arial" panose="020B0604020202020204" pitchFamily="34" charset="0"/>
                        <a:ea typeface="Times New Roman" panose="02020603050405020304" pitchFamily="18" charset="0"/>
                        <a:cs typeface="Times New Roman" panose="02020603050405020304" pitchFamily="18" charset="0"/>
                      </a:endParaRPr>
                    </a:p>
                  </a:txBody>
                  <a:tcPr marL="59280" marR="59280" marT="0" marB="0"/>
                </a:tc>
                <a:tc>
                  <a:txBody>
                    <a:bodyPr/>
                    <a:lstStyle/>
                    <a:p>
                      <a:pPr marL="0" marR="0" algn="ctr">
                        <a:lnSpc>
                          <a:spcPts val="1300"/>
                        </a:lnSpc>
                        <a:spcBef>
                          <a:spcPts val="0"/>
                        </a:spcBef>
                        <a:spcAft>
                          <a:spcPts val="0"/>
                        </a:spcAft>
                      </a:pPr>
                      <a:r>
                        <a:rPr lang="en-US" sz="800">
                          <a:effectLst/>
                        </a:rPr>
                        <a:t>Verification method</a:t>
                      </a:r>
                      <a:endParaRPr lang="en-US" sz="800" b="1">
                        <a:effectLst/>
                        <a:latin typeface="Arial" panose="020B0604020202020204" pitchFamily="34" charset="0"/>
                        <a:ea typeface="Times New Roman" panose="02020603050405020304" pitchFamily="18" charset="0"/>
                        <a:cs typeface="Times New Roman" panose="02020603050405020304" pitchFamily="18" charset="0"/>
                      </a:endParaRPr>
                    </a:p>
                  </a:txBody>
                  <a:tcPr marL="59280" marR="59280" marT="0" marB="0"/>
                </a:tc>
                <a:tc>
                  <a:txBody>
                    <a:bodyPr/>
                    <a:lstStyle/>
                    <a:p>
                      <a:pPr marL="0" marR="0" algn="ctr">
                        <a:lnSpc>
                          <a:spcPts val="1300"/>
                        </a:lnSpc>
                        <a:spcBef>
                          <a:spcPts val="0"/>
                        </a:spcBef>
                        <a:spcAft>
                          <a:spcPts val="0"/>
                        </a:spcAft>
                      </a:pPr>
                      <a:r>
                        <a:rPr lang="en-US" sz="800">
                          <a:effectLst/>
                        </a:rPr>
                        <a:t>Where used</a:t>
                      </a:r>
                      <a:endParaRPr lang="en-US" sz="800" b="1">
                        <a:effectLst/>
                        <a:latin typeface="Arial" panose="020B0604020202020204" pitchFamily="34" charset="0"/>
                        <a:ea typeface="Times New Roman" panose="02020603050405020304" pitchFamily="18" charset="0"/>
                        <a:cs typeface="Times New Roman" panose="02020603050405020304" pitchFamily="18" charset="0"/>
                      </a:endParaRPr>
                    </a:p>
                  </a:txBody>
                  <a:tcPr marL="59280" marR="59280" marT="0" marB="0"/>
                </a:tc>
                <a:tc>
                  <a:txBody>
                    <a:bodyPr/>
                    <a:lstStyle/>
                    <a:p>
                      <a:pPr marL="0" marR="0" algn="ctr">
                        <a:lnSpc>
                          <a:spcPts val="1300"/>
                        </a:lnSpc>
                        <a:spcBef>
                          <a:spcPts val="0"/>
                        </a:spcBef>
                        <a:spcAft>
                          <a:spcPts val="0"/>
                        </a:spcAft>
                      </a:pPr>
                      <a:r>
                        <a:rPr lang="en-US" sz="800">
                          <a:effectLst/>
                        </a:rPr>
                        <a:t>Notes</a:t>
                      </a:r>
                      <a:endParaRPr lang="en-US" sz="800" b="1">
                        <a:effectLst/>
                        <a:latin typeface="Arial" panose="020B0604020202020204" pitchFamily="34" charset="0"/>
                        <a:ea typeface="Times New Roman" panose="02020603050405020304" pitchFamily="18" charset="0"/>
                        <a:cs typeface="Times New Roman" panose="02020603050405020304" pitchFamily="18" charset="0"/>
                      </a:endParaRPr>
                    </a:p>
                  </a:txBody>
                  <a:tcPr marL="59280" marR="59280" marT="0" marB="0"/>
                </a:tc>
                <a:extLst>
                  <a:ext uri="{0D108BD9-81ED-4DB2-BD59-A6C34878D82A}">
                    <a16:rowId xmlns:a16="http://schemas.microsoft.com/office/drawing/2014/main" val="2553887932"/>
                  </a:ext>
                </a:extLst>
              </a:tr>
              <a:tr h="985747">
                <a:tc>
                  <a:txBody>
                    <a:bodyPr/>
                    <a:lstStyle/>
                    <a:p>
                      <a:pPr marL="0" marR="0">
                        <a:spcBef>
                          <a:spcPts val="0"/>
                        </a:spcBef>
                        <a:spcAft>
                          <a:spcPts val="0"/>
                        </a:spcAft>
                      </a:pPr>
                      <a:r>
                        <a:rPr lang="en-US" sz="800">
                          <a:effectLst/>
                        </a:rPr>
                        <a:t>D000475242- CL_Spectrometer – 010 </a:t>
                      </a:r>
                      <a:endParaRPr lang="en-US" sz="1000">
                        <a:solidFill>
                          <a:srgbClr val="000000"/>
                        </a:solidFill>
                        <a:effectLst/>
                        <a:latin typeface="Arial" panose="020B0604020202020204" pitchFamily="34" charset="0"/>
                        <a:ea typeface="Times New Roman" panose="02020603050405020304" pitchFamily="18" charset="0"/>
                      </a:endParaRPr>
                    </a:p>
                  </a:txBody>
                  <a:tcPr marL="59280" marR="59280" marT="0" marB="0"/>
                </a:tc>
                <a:tc>
                  <a:txBody>
                    <a:bodyPr/>
                    <a:lstStyle/>
                    <a:p>
                      <a:pPr marL="0" marR="0" algn="ctr">
                        <a:lnSpc>
                          <a:spcPts val="1300"/>
                        </a:lnSpc>
                        <a:spcBef>
                          <a:spcPts val="0"/>
                        </a:spcBef>
                        <a:spcAft>
                          <a:spcPts val="0"/>
                        </a:spcAft>
                      </a:pPr>
                      <a:r>
                        <a:rPr lang="en-US" sz="800">
                          <a:effectLst/>
                        </a:rPr>
                        <a:t>UCC</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59280" marR="59280" marT="0" marB="0"/>
                </a:tc>
                <a:tc>
                  <a:txBody>
                    <a:bodyPr/>
                    <a:lstStyle/>
                    <a:p>
                      <a:pPr marL="0" marR="0">
                        <a:spcBef>
                          <a:spcPts val="0"/>
                        </a:spcBef>
                        <a:spcAft>
                          <a:spcPts val="0"/>
                        </a:spcAft>
                      </a:pPr>
                      <a:r>
                        <a:rPr lang="en-US" sz="800">
                          <a:effectLst/>
                        </a:rPr>
                        <a:t>Spectrometer accuracy w.r.t. Hg-Ar calibration source after calibration is &lt;=0.05nm (see 5.7Appendix B  )</a:t>
                      </a:r>
                      <a:endParaRPr lang="en-US" sz="1000">
                        <a:solidFill>
                          <a:srgbClr val="000000"/>
                        </a:solidFill>
                        <a:effectLst/>
                        <a:latin typeface="Arial" panose="020B0604020202020204" pitchFamily="34" charset="0"/>
                        <a:ea typeface="Times New Roman" panose="02020603050405020304" pitchFamily="18" charset="0"/>
                      </a:endParaRPr>
                    </a:p>
                  </a:txBody>
                  <a:tcPr marL="59280" marR="59280" marT="0" marB="0"/>
                </a:tc>
                <a:tc>
                  <a:txBody>
                    <a:bodyPr/>
                    <a:lstStyle/>
                    <a:p>
                      <a:pPr marL="0" marR="0" algn="ctr">
                        <a:lnSpc>
                          <a:spcPts val="1300"/>
                        </a:lnSpc>
                        <a:spcBef>
                          <a:spcPts val="0"/>
                        </a:spcBef>
                        <a:spcAft>
                          <a:spcPts val="0"/>
                        </a:spcAft>
                      </a:pPr>
                      <a:r>
                        <a:rPr lang="en-US" sz="800">
                          <a:effectLst/>
                        </a:rPr>
                        <a:t>T(D)</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59280" marR="59280" marT="0" marB="0"/>
                </a:tc>
                <a:tc>
                  <a:txBody>
                    <a:bodyPr/>
                    <a:lstStyle/>
                    <a:p>
                      <a:pPr marL="0" marR="0">
                        <a:lnSpc>
                          <a:spcPts val="1300"/>
                        </a:lnSpc>
                        <a:spcBef>
                          <a:spcPts val="0"/>
                        </a:spcBef>
                        <a:spcAft>
                          <a:spcPts val="0"/>
                        </a:spcAft>
                      </a:pPr>
                      <a:r>
                        <a:rPr lang="en-US" sz="800">
                          <a:effectLst/>
                        </a:rPr>
                        <a:t>Chapter 5.1</a:t>
                      </a:r>
                    </a:p>
                    <a:p>
                      <a:pPr marL="0" marR="0">
                        <a:lnSpc>
                          <a:spcPts val="1300"/>
                        </a:lnSpc>
                        <a:spcBef>
                          <a:spcPts val="0"/>
                        </a:spcBef>
                        <a:spcAft>
                          <a:spcPts val="0"/>
                        </a:spcAft>
                      </a:pPr>
                      <a:r>
                        <a:rPr lang="en-US" sz="800">
                          <a:effectLst/>
                        </a:rPr>
                        <a:t>Confirmed by </a:t>
                      </a:r>
                      <a:r>
                        <a:rPr lang="en-US" sz="800" u="sng">
                          <a:effectLst/>
                          <a:hlinkClick r:id="rId2"/>
                        </a:rPr>
                        <a:t>D000531467</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59280" marR="59280" marT="0" marB="0"/>
                </a:tc>
                <a:tc>
                  <a:txBody>
                    <a:bodyPr/>
                    <a:lstStyle/>
                    <a:p>
                      <a:pPr marL="0" marR="0">
                        <a:lnSpc>
                          <a:spcPts val="1300"/>
                        </a:lnSpc>
                        <a:spcBef>
                          <a:spcPts val="0"/>
                        </a:spcBef>
                        <a:spcAft>
                          <a:spcPts val="0"/>
                        </a:spcAft>
                      </a:pPr>
                      <a:r>
                        <a:rPr lang="en-US" sz="800">
                          <a:effectLst/>
                        </a:rPr>
                        <a:t>15 main Hg-Ar atomic transitions lines cover the whole spectrum range that allows calibration full range of spectrometer with one source</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59280" marR="59280" marT="0" marB="0"/>
                </a:tc>
                <a:extLst>
                  <a:ext uri="{0D108BD9-81ED-4DB2-BD59-A6C34878D82A}">
                    <a16:rowId xmlns:a16="http://schemas.microsoft.com/office/drawing/2014/main" val="1952416178"/>
                  </a:ext>
                </a:extLst>
              </a:tr>
              <a:tr h="414904">
                <a:tc>
                  <a:txBody>
                    <a:bodyPr/>
                    <a:lstStyle/>
                    <a:p>
                      <a:pPr marL="0" marR="0">
                        <a:spcBef>
                          <a:spcPts val="0"/>
                        </a:spcBef>
                        <a:spcAft>
                          <a:spcPts val="0"/>
                        </a:spcAft>
                      </a:pPr>
                      <a:r>
                        <a:rPr lang="en-US" sz="800">
                          <a:effectLst/>
                        </a:rPr>
                        <a:t>D000475242- CL_Spectrometer – 020</a:t>
                      </a:r>
                      <a:endParaRPr lang="en-US" sz="1000">
                        <a:solidFill>
                          <a:srgbClr val="000000"/>
                        </a:solidFill>
                        <a:effectLst/>
                        <a:latin typeface="Arial" panose="020B0604020202020204" pitchFamily="34" charset="0"/>
                        <a:ea typeface="Times New Roman" panose="02020603050405020304" pitchFamily="18" charset="0"/>
                      </a:endParaRPr>
                    </a:p>
                  </a:txBody>
                  <a:tcPr marL="59280" marR="59280" marT="0" marB="0"/>
                </a:tc>
                <a:tc>
                  <a:txBody>
                    <a:bodyPr/>
                    <a:lstStyle/>
                    <a:p>
                      <a:pPr marL="0" marR="0" algn="ctr">
                        <a:lnSpc>
                          <a:spcPts val="1300"/>
                        </a:lnSpc>
                        <a:spcBef>
                          <a:spcPts val="0"/>
                        </a:spcBef>
                        <a:spcAft>
                          <a:spcPts val="0"/>
                        </a:spcAft>
                      </a:pPr>
                      <a:r>
                        <a:rPr lang="en-US" sz="800">
                          <a:effectLst/>
                        </a:rPr>
                        <a:t>UCC</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59280" marR="59280" marT="0" marB="0"/>
                </a:tc>
                <a:tc>
                  <a:txBody>
                    <a:bodyPr/>
                    <a:lstStyle/>
                    <a:p>
                      <a:pPr marL="0" marR="0">
                        <a:spcBef>
                          <a:spcPts val="0"/>
                        </a:spcBef>
                        <a:spcAft>
                          <a:spcPts val="0"/>
                        </a:spcAft>
                      </a:pPr>
                      <a:r>
                        <a:rPr lang="en-US" sz="800">
                          <a:effectLst/>
                        </a:rPr>
                        <a:t>Spectrometer precision after calibration is &lt;=0.05nm</a:t>
                      </a:r>
                      <a:endParaRPr lang="en-US" sz="1000">
                        <a:solidFill>
                          <a:srgbClr val="000000"/>
                        </a:solidFill>
                        <a:effectLst/>
                        <a:latin typeface="Arial" panose="020B0604020202020204" pitchFamily="34" charset="0"/>
                        <a:ea typeface="Times New Roman" panose="02020603050405020304" pitchFamily="18" charset="0"/>
                      </a:endParaRPr>
                    </a:p>
                  </a:txBody>
                  <a:tcPr marL="59280" marR="59280" marT="0" marB="0"/>
                </a:tc>
                <a:tc>
                  <a:txBody>
                    <a:bodyPr/>
                    <a:lstStyle/>
                    <a:p>
                      <a:pPr marL="0" marR="0" algn="ctr">
                        <a:lnSpc>
                          <a:spcPts val="1300"/>
                        </a:lnSpc>
                        <a:spcBef>
                          <a:spcPts val="0"/>
                        </a:spcBef>
                        <a:spcAft>
                          <a:spcPts val="0"/>
                        </a:spcAft>
                      </a:pPr>
                      <a:r>
                        <a:rPr lang="en-US" sz="800">
                          <a:effectLst/>
                        </a:rPr>
                        <a:t>T(D)</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59280" marR="59280" marT="0" marB="0"/>
                </a:tc>
                <a:tc>
                  <a:txBody>
                    <a:bodyPr/>
                    <a:lstStyle/>
                    <a:p>
                      <a:pPr marL="0" marR="0">
                        <a:lnSpc>
                          <a:spcPts val="1300"/>
                        </a:lnSpc>
                        <a:spcBef>
                          <a:spcPts val="0"/>
                        </a:spcBef>
                        <a:spcAft>
                          <a:spcPts val="0"/>
                        </a:spcAft>
                      </a:pPr>
                      <a:r>
                        <a:rPr lang="en-US" sz="800">
                          <a:effectLst/>
                        </a:rPr>
                        <a:t>Chapter 5.1</a:t>
                      </a:r>
                    </a:p>
                    <a:p>
                      <a:pPr marL="0" marR="0">
                        <a:lnSpc>
                          <a:spcPts val="1300"/>
                        </a:lnSpc>
                        <a:spcBef>
                          <a:spcPts val="0"/>
                        </a:spcBef>
                        <a:spcAft>
                          <a:spcPts val="0"/>
                        </a:spcAft>
                      </a:pPr>
                      <a:r>
                        <a:rPr lang="en-US" sz="800">
                          <a:effectLst/>
                        </a:rPr>
                        <a:t>Confirmed by </a:t>
                      </a:r>
                      <a:r>
                        <a:rPr lang="en-US" sz="800" u="sng">
                          <a:effectLst/>
                          <a:hlinkClick r:id="rId2"/>
                        </a:rPr>
                        <a:t>D000531467</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59280" marR="59280" marT="0" marB="0"/>
                </a:tc>
                <a:tc>
                  <a:txBody>
                    <a:bodyPr/>
                    <a:lstStyle/>
                    <a:p>
                      <a:pPr marL="0" marR="0">
                        <a:lnSpc>
                          <a:spcPts val="1300"/>
                        </a:lnSpc>
                        <a:spcBef>
                          <a:spcPts val="0"/>
                        </a:spcBef>
                        <a:spcAft>
                          <a:spcPts val="0"/>
                        </a:spcAft>
                      </a:pPr>
                      <a:r>
                        <a:rPr lang="en-US" sz="800">
                          <a:effectLst/>
                        </a:rPr>
                        <a:t>Typical achieved performance is &lt;=0.30nm</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59280" marR="59280" marT="0" marB="0"/>
                </a:tc>
                <a:extLst>
                  <a:ext uri="{0D108BD9-81ED-4DB2-BD59-A6C34878D82A}">
                    <a16:rowId xmlns:a16="http://schemas.microsoft.com/office/drawing/2014/main" val="1598730709"/>
                  </a:ext>
                </a:extLst>
              </a:tr>
              <a:tr h="474238">
                <a:tc>
                  <a:txBody>
                    <a:bodyPr/>
                    <a:lstStyle/>
                    <a:p>
                      <a:pPr marL="0" marR="0">
                        <a:spcBef>
                          <a:spcPts val="0"/>
                        </a:spcBef>
                        <a:spcAft>
                          <a:spcPts val="0"/>
                        </a:spcAft>
                      </a:pPr>
                      <a:r>
                        <a:rPr lang="en-US" sz="800">
                          <a:effectLst/>
                        </a:rPr>
                        <a:t>D000475242- CL_Spectrometer – 030</a:t>
                      </a:r>
                      <a:endParaRPr lang="en-US" sz="1000">
                        <a:solidFill>
                          <a:srgbClr val="000000"/>
                        </a:solidFill>
                        <a:effectLst/>
                        <a:latin typeface="Arial" panose="020B0604020202020204" pitchFamily="34" charset="0"/>
                        <a:ea typeface="Times New Roman" panose="02020603050405020304" pitchFamily="18" charset="0"/>
                      </a:endParaRPr>
                    </a:p>
                  </a:txBody>
                  <a:tcPr marL="59280" marR="59280" marT="0" marB="0"/>
                </a:tc>
                <a:tc>
                  <a:txBody>
                    <a:bodyPr/>
                    <a:lstStyle/>
                    <a:p>
                      <a:pPr marL="0" marR="0" algn="ctr">
                        <a:lnSpc>
                          <a:spcPts val="1300"/>
                        </a:lnSpc>
                        <a:spcBef>
                          <a:spcPts val="0"/>
                        </a:spcBef>
                        <a:spcAft>
                          <a:spcPts val="0"/>
                        </a:spcAft>
                      </a:pPr>
                      <a:r>
                        <a:rPr lang="en-US" sz="800">
                          <a:effectLst/>
                        </a:rPr>
                        <a:t>UCC</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59280" marR="59280" marT="0" marB="0"/>
                </a:tc>
                <a:tc>
                  <a:txBody>
                    <a:bodyPr/>
                    <a:lstStyle/>
                    <a:p>
                      <a:pPr marL="0" marR="0">
                        <a:spcBef>
                          <a:spcPts val="0"/>
                        </a:spcBef>
                        <a:spcAft>
                          <a:spcPts val="0"/>
                        </a:spcAft>
                      </a:pPr>
                      <a:r>
                        <a:rPr lang="en-US" sz="800">
                          <a:effectLst/>
                        </a:rPr>
                        <a:t>Opto-mechanical drift within spectrometer assy must be &lt;=0.005nm/K [in terms of CWL impact]</a:t>
                      </a:r>
                      <a:endParaRPr lang="en-US" sz="1000">
                        <a:solidFill>
                          <a:srgbClr val="000000"/>
                        </a:solidFill>
                        <a:effectLst/>
                        <a:latin typeface="Arial" panose="020B0604020202020204" pitchFamily="34" charset="0"/>
                        <a:ea typeface="Times New Roman" panose="02020603050405020304" pitchFamily="18" charset="0"/>
                      </a:endParaRPr>
                    </a:p>
                  </a:txBody>
                  <a:tcPr marL="59280" marR="59280" marT="0" marB="0"/>
                </a:tc>
                <a:tc>
                  <a:txBody>
                    <a:bodyPr/>
                    <a:lstStyle/>
                    <a:p>
                      <a:pPr marL="0" marR="0" algn="ctr">
                        <a:lnSpc>
                          <a:spcPts val="1300"/>
                        </a:lnSpc>
                        <a:spcBef>
                          <a:spcPts val="0"/>
                        </a:spcBef>
                        <a:spcAft>
                          <a:spcPts val="0"/>
                        </a:spcAft>
                      </a:pPr>
                      <a:r>
                        <a:rPr lang="en-US" sz="800">
                          <a:effectLst/>
                        </a:rPr>
                        <a:t>T(D)</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59280" marR="59280" marT="0" marB="0"/>
                </a:tc>
                <a:tc>
                  <a:txBody>
                    <a:bodyPr/>
                    <a:lstStyle/>
                    <a:p>
                      <a:pPr marL="0" marR="0">
                        <a:lnSpc>
                          <a:spcPts val="1300"/>
                        </a:lnSpc>
                        <a:spcBef>
                          <a:spcPts val="0"/>
                        </a:spcBef>
                        <a:spcAft>
                          <a:spcPts val="0"/>
                        </a:spcAft>
                      </a:pPr>
                      <a:r>
                        <a:rPr lang="en-US" sz="800" u="sng">
                          <a:effectLst/>
                          <a:hlinkClick r:id="rId3"/>
                        </a:rPr>
                        <a:t>D000536115</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59280" marR="59280" marT="0" marB="0"/>
                </a:tc>
                <a:tc>
                  <a:txBody>
                    <a:bodyPr/>
                    <a:lstStyle/>
                    <a:p>
                      <a:pPr marL="0" marR="0">
                        <a:lnSpc>
                          <a:spcPts val="1300"/>
                        </a:lnSpc>
                        <a:spcBef>
                          <a:spcPts val="0"/>
                        </a:spcBef>
                        <a:spcAft>
                          <a:spcPts val="0"/>
                        </a:spcAft>
                      </a:pPr>
                      <a:r>
                        <a:rPr lang="en-US" sz="800">
                          <a:effectLst/>
                        </a:rPr>
                        <a:t>Verified by experiments</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59280" marR="59280" marT="0" marB="0"/>
                </a:tc>
                <a:extLst>
                  <a:ext uri="{0D108BD9-81ED-4DB2-BD59-A6C34878D82A}">
                    <a16:rowId xmlns:a16="http://schemas.microsoft.com/office/drawing/2014/main" val="2080776437"/>
                  </a:ext>
                </a:extLst>
              </a:tr>
              <a:tr h="557615">
                <a:tc>
                  <a:txBody>
                    <a:bodyPr/>
                    <a:lstStyle/>
                    <a:p>
                      <a:pPr marL="0" marR="0">
                        <a:spcBef>
                          <a:spcPts val="0"/>
                        </a:spcBef>
                        <a:spcAft>
                          <a:spcPts val="0"/>
                        </a:spcAft>
                      </a:pPr>
                      <a:r>
                        <a:rPr lang="en-US" sz="800">
                          <a:effectLst/>
                        </a:rPr>
                        <a:t>D000475242- CL_Spectrometer – 040</a:t>
                      </a:r>
                      <a:endParaRPr lang="en-US" sz="1000">
                        <a:solidFill>
                          <a:srgbClr val="000000"/>
                        </a:solidFill>
                        <a:effectLst/>
                        <a:latin typeface="Arial" panose="020B0604020202020204" pitchFamily="34" charset="0"/>
                        <a:ea typeface="Times New Roman" panose="02020603050405020304" pitchFamily="18" charset="0"/>
                      </a:endParaRPr>
                    </a:p>
                  </a:txBody>
                  <a:tcPr marL="59280" marR="59280" marT="0" marB="0"/>
                </a:tc>
                <a:tc>
                  <a:txBody>
                    <a:bodyPr/>
                    <a:lstStyle/>
                    <a:p>
                      <a:pPr marL="0" marR="0" algn="ctr">
                        <a:lnSpc>
                          <a:spcPts val="1300"/>
                        </a:lnSpc>
                        <a:spcBef>
                          <a:spcPts val="0"/>
                        </a:spcBef>
                        <a:spcAft>
                          <a:spcPts val="0"/>
                        </a:spcAft>
                      </a:pPr>
                      <a:r>
                        <a:rPr lang="en-US" sz="800">
                          <a:effectLst/>
                        </a:rPr>
                        <a:t>UCC</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59280" marR="59280" marT="0" marB="0"/>
                </a:tc>
                <a:tc>
                  <a:txBody>
                    <a:bodyPr/>
                    <a:lstStyle/>
                    <a:p>
                      <a:pPr marL="0" marR="0">
                        <a:spcBef>
                          <a:spcPts val="0"/>
                        </a:spcBef>
                        <a:spcAft>
                          <a:spcPts val="0"/>
                        </a:spcAft>
                      </a:pPr>
                      <a:r>
                        <a:rPr lang="en-US" sz="800">
                          <a:effectLst/>
                        </a:rPr>
                        <a:t>Spectrometer must be able to measure spectrum at least in the full range of 400-900nm</a:t>
                      </a:r>
                      <a:endParaRPr lang="en-US" sz="1000">
                        <a:solidFill>
                          <a:srgbClr val="000000"/>
                        </a:solidFill>
                        <a:effectLst/>
                        <a:latin typeface="Arial" panose="020B0604020202020204" pitchFamily="34" charset="0"/>
                        <a:ea typeface="Times New Roman" panose="02020603050405020304" pitchFamily="18" charset="0"/>
                      </a:endParaRPr>
                    </a:p>
                  </a:txBody>
                  <a:tcPr marL="59280" marR="59280" marT="0" marB="0"/>
                </a:tc>
                <a:tc>
                  <a:txBody>
                    <a:bodyPr/>
                    <a:lstStyle/>
                    <a:p>
                      <a:pPr marL="0" marR="0" algn="ctr">
                        <a:lnSpc>
                          <a:spcPts val="1300"/>
                        </a:lnSpc>
                        <a:spcBef>
                          <a:spcPts val="0"/>
                        </a:spcBef>
                        <a:spcAft>
                          <a:spcPts val="0"/>
                        </a:spcAft>
                      </a:pPr>
                      <a:r>
                        <a:rPr lang="en-US" sz="800">
                          <a:effectLst/>
                        </a:rPr>
                        <a:t>R</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59280" marR="59280" marT="0" marB="0"/>
                </a:tc>
                <a:tc>
                  <a:txBody>
                    <a:bodyPr/>
                    <a:lstStyle/>
                    <a:p>
                      <a:pPr marL="0" marR="0">
                        <a:lnSpc>
                          <a:spcPts val="1300"/>
                        </a:lnSpc>
                        <a:spcBef>
                          <a:spcPts val="0"/>
                        </a:spcBef>
                        <a:spcAft>
                          <a:spcPts val="0"/>
                        </a:spcAft>
                      </a:pPr>
                      <a:r>
                        <a:rPr lang="en-US" sz="800">
                          <a:effectLst/>
                        </a:rPr>
                        <a:t> </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59280" marR="59280" marT="0" marB="0"/>
                </a:tc>
                <a:tc>
                  <a:txBody>
                    <a:bodyPr/>
                    <a:lstStyle/>
                    <a:p>
                      <a:pPr marL="0" marR="0">
                        <a:lnSpc>
                          <a:spcPts val="1300"/>
                        </a:lnSpc>
                        <a:spcBef>
                          <a:spcPts val="0"/>
                        </a:spcBef>
                        <a:spcAft>
                          <a:spcPts val="0"/>
                        </a:spcAft>
                      </a:pPr>
                      <a:r>
                        <a:rPr lang="en-US" sz="800">
                          <a:effectLst/>
                        </a:rPr>
                        <a:t>Current spectrometer covers from 390 till 910nm (see machine data)</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59280" marR="59280" marT="0" marB="0"/>
                </a:tc>
                <a:extLst>
                  <a:ext uri="{0D108BD9-81ED-4DB2-BD59-A6C34878D82A}">
                    <a16:rowId xmlns:a16="http://schemas.microsoft.com/office/drawing/2014/main" val="844935114"/>
                  </a:ext>
                </a:extLst>
              </a:tr>
              <a:tr h="557615">
                <a:tc>
                  <a:txBody>
                    <a:bodyPr/>
                    <a:lstStyle/>
                    <a:p>
                      <a:pPr marL="0" marR="0">
                        <a:spcBef>
                          <a:spcPts val="0"/>
                        </a:spcBef>
                        <a:spcAft>
                          <a:spcPts val="0"/>
                        </a:spcAft>
                      </a:pPr>
                      <a:r>
                        <a:rPr lang="en-US" sz="800">
                          <a:effectLst/>
                        </a:rPr>
                        <a:t>D000475242- CL_Spectrometer – 050</a:t>
                      </a:r>
                      <a:endParaRPr lang="en-US" sz="1000">
                        <a:solidFill>
                          <a:srgbClr val="000000"/>
                        </a:solidFill>
                        <a:effectLst/>
                        <a:latin typeface="Arial" panose="020B0604020202020204" pitchFamily="34" charset="0"/>
                        <a:ea typeface="Times New Roman" panose="02020603050405020304" pitchFamily="18" charset="0"/>
                      </a:endParaRPr>
                    </a:p>
                  </a:txBody>
                  <a:tcPr marL="59280" marR="59280" marT="0" marB="0"/>
                </a:tc>
                <a:tc>
                  <a:txBody>
                    <a:bodyPr/>
                    <a:lstStyle/>
                    <a:p>
                      <a:pPr marL="0" marR="0" algn="ctr">
                        <a:lnSpc>
                          <a:spcPts val="1300"/>
                        </a:lnSpc>
                        <a:spcBef>
                          <a:spcPts val="0"/>
                        </a:spcBef>
                        <a:spcAft>
                          <a:spcPts val="0"/>
                        </a:spcAft>
                      </a:pPr>
                      <a:r>
                        <a:rPr lang="en-US" sz="800">
                          <a:effectLst/>
                        </a:rPr>
                        <a:t>UCC</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59280" marR="59280" marT="0" marB="0"/>
                </a:tc>
                <a:tc>
                  <a:txBody>
                    <a:bodyPr/>
                    <a:lstStyle/>
                    <a:p>
                      <a:pPr marL="0" marR="0">
                        <a:spcBef>
                          <a:spcPts val="0"/>
                        </a:spcBef>
                        <a:spcAft>
                          <a:spcPts val="0"/>
                        </a:spcAft>
                      </a:pPr>
                      <a:r>
                        <a:rPr lang="en-US" sz="800">
                          <a:effectLst/>
                        </a:rPr>
                        <a:t>Spectrometer HW must be able to measure spectrum within required accuracy and precision with integration time &lt;=2.5ms</a:t>
                      </a:r>
                      <a:endParaRPr lang="en-US" sz="1000">
                        <a:solidFill>
                          <a:srgbClr val="000000"/>
                        </a:solidFill>
                        <a:effectLst/>
                        <a:latin typeface="Arial" panose="020B0604020202020204" pitchFamily="34" charset="0"/>
                        <a:ea typeface="Times New Roman" panose="02020603050405020304" pitchFamily="18" charset="0"/>
                      </a:endParaRPr>
                    </a:p>
                  </a:txBody>
                  <a:tcPr marL="59280" marR="59280" marT="0" marB="0"/>
                </a:tc>
                <a:tc>
                  <a:txBody>
                    <a:bodyPr/>
                    <a:lstStyle/>
                    <a:p>
                      <a:pPr marL="0" marR="0" algn="ctr">
                        <a:lnSpc>
                          <a:spcPts val="1300"/>
                        </a:lnSpc>
                        <a:spcBef>
                          <a:spcPts val="0"/>
                        </a:spcBef>
                        <a:spcAft>
                          <a:spcPts val="0"/>
                        </a:spcAft>
                      </a:pPr>
                      <a:r>
                        <a:rPr lang="en-US" sz="800">
                          <a:effectLst/>
                        </a:rPr>
                        <a:t>T(D)</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59280" marR="59280" marT="0" marB="0"/>
                </a:tc>
                <a:tc>
                  <a:txBody>
                    <a:bodyPr/>
                    <a:lstStyle/>
                    <a:p>
                      <a:pPr marL="0" marR="0">
                        <a:lnSpc>
                          <a:spcPts val="1300"/>
                        </a:lnSpc>
                        <a:spcBef>
                          <a:spcPts val="0"/>
                        </a:spcBef>
                        <a:spcAft>
                          <a:spcPts val="0"/>
                        </a:spcAft>
                      </a:pPr>
                      <a:r>
                        <a:rPr lang="en-US" sz="800">
                          <a:effectLst/>
                        </a:rPr>
                        <a:t>D000475242-CL_SW-070</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59280" marR="59280" marT="0" marB="0"/>
                </a:tc>
                <a:tc>
                  <a:txBody>
                    <a:bodyPr/>
                    <a:lstStyle/>
                    <a:p>
                      <a:pPr marL="0" marR="0">
                        <a:lnSpc>
                          <a:spcPts val="1300"/>
                        </a:lnSpc>
                        <a:spcBef>
                          <a:spcPts val="0"/>
                        </a:spcBef>
                        <a:spcAft>
                          <a:spcPts val="0"/>
                        </a:spcAft>
                      </a:pPr>
                      <a:r>
                        <a:rPr lang="en-US" sz="800" dirty="0">
                          <a:effectLst/>
                        </a:rPr>
                        <a:t>Spectrometer acquire is then always in the shadow of camera acquisition</a:t>
                      </a:r>
                      <a:endParaRPr lang="en-US" sz="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59280" marR="59280" marT="0" marB="0"/>
                </a:tc>
                <a:extLst>
                  <a:ext uri="{0D108BD9-81ED-4DB2-BD59-A6C34878D82A}">
                    <a16:rowId xmlns:a16="http://schemas.microsoft.com/office/drawing/2014/main" val="3907784707"/>
                  </a:ext>
                </a:extLst>
              </a:tr>
            </a:tbl>
          </a:graphicData>
        </a:graphic>
      </p:graphicFrame>
    </p:spTree>
    <p:extLst>
      <p:ext uri="{BB962C8B-B14F-4D97-AF65-F5344CB8AC3E}">
        <p14:creationId xmlns:p14="http://schemas.microsoft.com/office/powerpoint/2010/main" val="3528550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029283-218B-4E35-AA29-3A3DCAB5F8FF}"/>
              </a:ext>
            </a:extLst>
          </p:cNvPr>
          <p:cNvSpPr>
            <a:spLocks noGrp="1"/>
          </p:cNvSpPr>
          <p:nvPr>
            <p:ph type="body" sz="quarter" idx="10"/>
          </p:nvPr>
        </p:nvSpPr>
        <p:spPr>
          <a:xfrm>
            <a:off x="611947" y="2165485"/>
            <a:ext cx="7469943" cy="812530"/>
          </a:xfrm>
        </p:spPr>
        <p:txBody>
          <a:bodyPr/>
          <a:lstStyle/>
          <a:p>
            <a:r>
              <a:rPr lang="en-US" sz="2400" dirty="0"/>
              <a:t>#604 </a:t>
            </a:r>
            <a:r>
              <a:rPr lang="en-US" sz="2400" dirty="0" err="1"/>
              <a:t>IlluminationSpectrometerDCOffsetCalibration</a:t>
            </a:r>
            <a:endParaRPr lang="en-US" sz="2400" dirty="0"/>
          </a:p>
          <a:p>
            <a:r>
              <a:rPr lang="en-US" sz="2400" dirty="0"/>
              <a:t>#623 </a:t>
            </a:r>
            <a:r>
              <a:rPr lang="en-US" sz="2400" dirty="0" err="1"/>
              <a:t>IlluminationSpectrometerDCOffsetPerformance</a:t>
            </a:r>
            <a:endParaRPr lang="en-US" sz="2400" dirty="0"/>
          </a:p>
        </p:txBody>
      </p:sp>
      <p:sp>
        <p:nvSpPr>
          <p:cNvPr id="3" name="Date Placeholder 2">
            <a:extLst>
              <a:ext uri="{FF2B5EF4-FFF2-40B4-BE49-F238E27FC236}">
                <a16:creationId xmlns:a16="http://schemas.microsoft.com/office/drawing/2014/main" id="{DB912D6F-1FB6-4761-AB07-2EDAA6F722B3}"/>
              </a:ext>
            </a:extLst>
          </p:cNvPr>
          <p:cNvSpPr>
            <a:spLocks noGrp="1"/>
          </p:cNvSpPr>
          <p:nvPr>
            <p:ph type="dt" sz="half" idx="2"/>
          </p:nvPr>
        </p:nvSpPr>
        <p:spPr/>
        <p:txBody>
          <a:bodyPr/>
          <a:lstStyle/>
          <a:p>
            <a:r>
              <a:rPr lang="en-US"/>
              <a:t>&lt;Date&gt;</a:t>
            </a:r>
          </a:p>
        </p:txBody>
      </p:sp>
      <p:sp>
        <p:nvSpPr>
          <p:cNvPr id="4" name="Slide Number Placeholder 3">
            <a:extLst>
              <a:ext uri="{FF2B5EF4-FFF2-40B4-BE49-F238E27FC236}">
                <a16:creationId xmlns:a16="http://schemas.microsoft.com/office/drawing/2014/main" id="{0B1C7BBB-6E5E-43DA-B81C-6F40BDC7DD6E}"/>
              </a:ext>
            </a:extLst>
          </p:cNvPr>
          <p:cNvSpPr>
            <a:spLocks noGrp="1"/>
          </p:cNvSpPr>
          <p:nvPr>
            <p:ph type="sldNum" sz="quarter" idx="4"/>
          </p:nvPr>
        </p:nvSpPr>
        <p:spPr/>
        <p:txBody>
          <a:bodyPr/>
          <a:lstStyle/>
          <a:p>
            <a:r>
              <a:rPr lang="en-US"/>
              <a:t>Slide </a:t>
            </a:r>
            <a:fld id="{1D9B13CD-33A0-446D-8703-F89F9F109F54}" type="slidenum">
              <a:rPr lang="en-US" smtClean="0"/>
              <a:pPr/>
              <a:t>8</a:t>
            </a:fld>
            <a:endParaRPr lang="en-US"/>
          </a:p>
        </p:txBody>
      </p:sp>
      <mc:AlternateContent xmlns:mc="http://schemas.openxmlformats.org/markup-compatibility/2006" xmlns:psez="http://schemas.microsoft.com/office/powerpoint/2016/sectionzoom">
        <mc:Choice Requires="psez">
          <p:graphicFrame>
            <p:nvGraphicFramePr>
              <p:cNvPr id="10" name="Section Zoom 9">
                <a:extLst>
                  <a:ext uri="{FF2B5EF4-FFF2-40B4-BE49-F238E27FC236}">
                    <a16:creationId xmlns:a16="http://schemas.microsoft.com/office/drawing/2014/main" id="{0AE2E936-98C9-41E4-A51D-59500E4E1F83}"/>
                  </a:ext>
                </a:extLst>
              </p:cNvPr>
              <p:cNvGraphicFramePr>
                <a:graphicFrameLocks noChangeAspect="1"/>
              </p:cNvGraphicFramePr>
              <p:nvPr>
                <p:extLst>
                  <p:ext uri="{D42A27DB-BD31-4B8C-83A1-F6EECF244321}">
                    <p14:modId xmlns:p14="http://schemas.microsoft.com/office/powerpoint/2010/main" val="121641884"/>
                  </p:ext>
                </p:extLst>
              </p:nvPr>
            </p:nvGraphicFramePr>
            <p:xfrm>
              <a:off x="3025429" y="3149001"/>
              <a:ext cx="3093141" cy="1739892"/>
            </p:xfrm>
            <a:graphic>
              <a:graphicData uri="http://schemas.microsoft.com/office/powerpoint/2016/sectionzoom">
                <psez:sectionZm>
                  <psez:sectionZmObj sectionId="{81EB40C2-BBFD-4C14-A9F2-EDC968B961A2}">
                    <psez:zmPr id="{470BF19D-62C0-473B-947B-907937F4199F}" transitionDur="1000" showBg="0">
                      <p166:blipFill xmlns:p166="http://schemas.microsoft.com/office/powerpoint/2016/6/main">
                        <a:blip r:embed="rId3"/>
                        <a:stretch>
                          <a:fillRect/>
                        </a:stretch>
                      </p166:blipFill>
                      <p166:spPr xmlns:p166="http://schemas.microsoft.com/office/powerpoint/2016/6/main">
                        <a:xfrm>
                          <a:off x="0" y="0"/>
                          <a:ext cx="3093141" cy="1739892"/>
                        </a:xfrm>
                        <a:prstGeom prst="rect">
                          <a:avLst/>
                        </a:prstGeom>
                      </p166:spPr>
                    </psez:zmPr>
                  </psez:sectionZmObj>
                </psez:sectionZm>
              </a:graphicData>
            </a:graphic>
          </p:graphicFrame>
        </mc:Choice>
        <mc:Fallback xmlns="">
          <p:pic>
            <p:nvPicPr>
              <p:cNvPr id="10" name="Section Zoom 9">
                <a:hlinkClick r:id="rId4" action="ppaction://hlinksldjump"/>
                <a:extLst>
                  <a:ext uri="{FF2B5EF4-FFF2-40B4-BE49-F238E27FC236}">
                    <a16:creationId xmlns:a16="http://schemas.microsoft.com/office/drawing/2014/main" id="{0AE2E936-98C9-41E4-A51D-59500E4E1F83}"/>
                  </a:ext>
                </a:extLst>
              </p:cNvPr>
              <p:cNvPicPr>
                <a:picLocks noGrp="1" noRot="1" noChangeAspect="1" noMove="1" noResize="1" noEditPoints="1" noAdjustHandles="1" noChangeArrowheads="1" noChangeShapeType="1"/>
              </p:cNvPicPr>
              <p:nvPr/>
            </p:nvPicPr>
            <p:blipFill>
              <a:blip r:embed="rId5"/>
              <a:stretch>
                <a:fillRect/>
              </a:stretch>
            </p:blipFill>
            <p:spPr>
              <a:xfrm>
                <a:off x="3025429" y="3149001"/>
                <a:ext cx="3093141" cy="1739892"/>
              </a:xfrm>
              <a:prstGeom prst="rect">
                <a:avLst/>
              </a:prstGeom>
            </p:spPr>
          </p:pic>
        </mc:Fallback>
      </mc:AlternateContent>
    </p:spTree>
    <p:extLst>
      <p:ext uri="{BB962C8B-B14F-4D97-AF65-F5344CB8AC3E}">
        <p14:creationId xmlns:p14="http://schemas.microsoft.com/office/powerpoint/2010/main" val="42656568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010B0-ADB9-45C3-8BA8-D448AB9550E6}"/>
              </a:ext>
            </a:extLst>
          </p:cNvPr>
          <p:cNvSpPr>
            <a:spLocks noGrp="1"/>
          </p:cNvSpPr>
          <p:nvPr>
            <p:ph type="title"/>
          </p:nvPr>
        </p:nvSpPr>
        <p:spPr>
          <a:xfrm>
            <a:off x="460120" y="52093"/>
            <a:ext cx="7365588" cy="557022"/>
          </a:xfrm>
        </p:spPr>
        <p:txBody>
          <a:bodyPr/>
          <a:lstStyle/>
          <a:p>
            <a:r>
              <a:rPr lang="en-US" dirty="0"/>
              <a:t>CLM Spectrometer Calibrations</a:t>
            </a:r>
          </a:p>
        </p:txBody>
      </p:sp>
      <p:sp>
        <p:nvSpPr>
          <p:cNvPr id="4" name="Footer Placeholder 3">
            <a:extLst>
              <a:ext uri="{FF2B5EF4-FFF2-40B4-BE49-F238E27FC236}">
                <a16:creationId xmlns:a16="http://schemas.microsoft.com/office/drawing/2014/main" id="{D664B78A-D608-4A24-B3AF-0BE24D788095}"/>
              </a:ext>
            </a:extLst>
          </p:cNvPr>
          <p:cNvSpPr>
            <a:spLocks noGrp="1"/>
          </p:cNvSpPr>
          <p:nvPr>
            <p:ph type="ftr" sz="quarter" idx="12"/>
          </p:nvPr>
        </p:nvSpPr>
        <p:spPr/>
        <p:txBody>
          <a:bodyPr/>
          <a:lstStyle/>
          <a:p>
            <a:pPr defTabSz="914400" fontAlgn="auto">
              <a:spcBef>
                <a:spcPts val="0"/>
              </a:spcBef>
              <a:spcAft>
                <a:spcPts val="0"/>
              </a:spcAft>
            </a:pPr>
            <a:endParaRPr lang="en-US">
              <a:solidFill>
                <a:srgbClr val="1C7DDB"/>
              </a:solidFill>
              <a:ea typeface="+mn-ea"/>
            </a:endParaRPr>
          </a:p>
        </p:txBody>
      </p:sp>
      <p:sp>
        <p:nvSpPr>
          <p:cNvPr id="5" name="Slide Number Placeholder 4">
            <a:extLst>
              <a:ext uri="{FF2B5EF4-FFF2-40B4-BE49-F238E27FC236}">
                <a16:creationId xmlns:a16="http://schemas.microsoft.com/office/drawing/2014/main" id="{142B87B1-D4C8-4E73-B53D-0C1BD3BEF044}"/>
              </a:ext>
            </a:extLst>
          </p:cNvPr>
          <p:cNvSpPr>
            <a:spLocks noGrp="1"/>
          </p:cNvSpPr>
          <p:nvPr>
            <p:ph type="sldNum" sz="quarter" idx="13"/>
          </p:nvPr>
        </p:nvSpPr>
        <p:spPr>
          <a:xfrm>
            <a:off x="8252230" y="285750"/>
            <a:ext cx="751249" cy="91440"/>
          </a:xfrm>
        </p:spPr>
        <p:txBody>
          <a:bodyPr/>
          <a:lstStyle/>
          <a:p>
            <a:pPr defTabSz="914400" fontAlgn="auto">
              <a:spcBef>
                <a:spcPts val="0"/>
              </a:spcBef>
              <a:spcAft>
                <a:spcPts val="0"/>
              </a:spcAft>
            </a:pPr>
            <a:fld id="{37343811-0FA7-4D8E-BC2B-F63C6FC544DD}" type="slidenum">
              <a:rPr lang="en-US" smtClean="0">
                <a:solidFill>
                  <a:srgbClr val="666666"/>
                </a:solidFill>
                <a:ea typeface="+mn-ea"/>
              </a:rPr>
              <a:pPr defTabSz="914400" fontAlgn="auto">
                <a:spcBef>
                  <a:spcPts val="0"/>
                </a:spcBef>
                <a:spcAft>
                  <a:spcPts val="0"/>
                </a:spcAft>
              </a:pPr>
              <a:t>80</a:t>
            </a:fld>
            <a:endParaRPr lang="en-US">
              <a:solidFill>
                <a:srgbClr val="666666"/>
              </a:solidFill>
              <a:ea typeface="+mn-ea"/>
            </a:endParaRPr>
          </a:p>
        </p:txBody>
      </p:sp>
      <p:pic>
        <p:nvPicPr>
          <p:cNvPr id="6" name="Picture 5">
            <a:extLst>
              <a:ext uri="{FF2B5EF4-FFF2-40B4-BE49-F238E27FC236}">
                <a16:creationId xmlns:a16="http://schemas.microsoft.com/office/drawing/2014/main" id="{10E354D9-B726-48D5-B4E6-E0432898338F}"/>
              </a:ext>
            </a:extLst>
          </p:cNvPr>
          <p:cNvPicPr>
            <a:picLocks noChangeAspect="1"/>
          </p:cNvPicPr>
          <p:nvPr/>
        </p:nvPicPr>
        <p:blipFill>
          <a:blip r:embed="rId2"/>
          <a:stretch>
            <a:fillRect/>
          </a:stretch>
        </p:blipFill>
        <p:spPr>
          <a:xfrm>
            <a:off x="1935607" y="1303836"/>
            <a:ext cx="2658141" cy="2278406"/>
          </a:xfrm>
          <a:prstGeom prst="rect">
            <a:avLst/>
          </a:prstGeom>
        </p:spPr>
      </p:pic>
      <p:pic>
        <p:nvPicPr>
          <p:cNvPr id="8" name="Picture 7">
            <a:extLst>
              <a:ext uri="{FF2B5EF4-FFF2-40B4-BE49-F238E27FC236}">
                <a16:creationId xmlns:a16="http://schemas.microsoft.com/office/drawing/2014/main" id="{C0568FED-C405-4AF3-B8DA-E9CC1D06805D}"/>
              </a:ext>
            </a:extLst>
          </p:cNvPr>
          <p:cNvPicPr>
            <a:picLocks noChangeAspect="1"/>
          </p:cNvPicPr>
          <p:nvPr/>
        </p:nvPicPr>
        <p:blipFill>
          <a:blip r:embed="rId3"/>
          <a:stretch>
            <a:fillRect/>
          </a:stretch>
        </p:blipFill>
        <p:spPr>
          <a:xfrm>
            <a:off x="5574937" y="1458672"/>
            <a:ext cx="2755748" cy="1905803"/>
          </a:xfrm>
          <a:prstGeom prst="rect">
            <a:avLst/>
          </a:prstGeom>
        </p:spPr>
      </p:pic>
      <p:sp>
        <p:nvSpPr>
          <p:cNvPr id="9" name="TextBox 8">
            <a:extLst>
              <a:ext uri="{FF2B5EF4-FFF2-40B4-BE49-F238E27FC236}">
                <a16:creationId xmlns:a16="http://schemas.microsoft.com/office/drawing/2014/main" id="{5A826FB0-3562-4A7A-8349-63CE01249B63}"/>
              </a:ext>
            </a:extLst>
          </p:cNvPr>
          <p:cNvSpPr txBox="1"/>
          <p:nvPr/>
        </p:nvSpPr>
        <p:spPr>
          <a:xfrm>
            <a:off x="5165886" y="3426336"/>
            <a:ext cx="3706143" cy="669414"/>
          </a:xfrm>
          <a:prstGeom prst="rect">
            <a:avLst/>
          </a:prstGeom>
          <a:noFill/>
        </p:spPr>
        <p:txBody>
          <a:bodyPr wrap="none" lIns="0" tIns="0" rIns="0" bIns="0" rtlCol="0">
            <a:spAutoFit/>
          </a:bodyPr>
          <a:lstStyle/>
          <a:p>
            <a:pPr algn="ctr">
              <a:spcAft>
                <a:spcPts val="900"/>
              </a:spcAft>
            </a:pPr>
            <a:r>
              <a:rPr lang="en-US" sz="1800" dirty="0" err="1">
                <a:solidFill>
                  <a:schemeClr val="tx2"/>
                </a:solidFill>
                <a:latin typeface="+mn-lt"/>
              </a:rPr>
              <a:t>Avantes</a:t>
            </a:r>
            <a:r>
              <a:rPr lang="en-US" sz="1800" dirty="0">
                <a:solidFill>
                  <a:schemeClr val="tx2"/>
                </a:solidFill>
                <a:latin typeface="+mn-lt"/>
              </a:rPr>
              <a:t> spectrometer</a:t>
            </a:r>
          </a:p>
          <a:p>
            <a:pPr algn="ctr">
              <a:spcAft>
                <a:spcPts val="900"/>
              </a:spcAft>
            </a:pPr>
            <a:r>
              <a:rPr lang="en-US" dirty="0">
                <a:solidFill>
                  <a:schemeClr val="tx2"/>
                </a:solidFill>
                <a:latin typeface="+mn-lt"/>
              </a:rPr>
              <a:t>EPROM data processor (calibration)</a:t>
            </a:r>
            <a:endParaRPr lang="en-US" sz="1800" dirty="0">
              <a:solidFill>
                <a:schemeClr val="tx2"/>
              </a:solidFill>
              <a:latin typeface="+mn-lt"/>
            </a:endParaRPr>
          </a:p>
        </p:txBody>
      </p:sp>
      <p:sp>
        <p:nvSpPr>
          <p:cNvPr id="10" name="TextBox 9">
            <a:extLst>
              <a:ext uri="{FF2B5EF4-FFF2-40B4-BE49-F238E27FC236}">
                <a16:creationId xmlns:a16="http://schemas.microsoft.com/office/drawing/2014/main" id="{6D5D1DF1-5935-43E6-95E3-26E0DBEB69D1}"/>
              </a:ext>
            </a:extLst>
          </p:cNvPr>
          <p:cNvSpPr txBox="1"/>
          <p:nvPr/>
        </p:nvSpPr>
        <p:spPr>
          <a:xfrm>
            <a:off x="2514600" y="3597362"/>
            <a:ext cx="1590179" cy="276999"/>
          </a:xfrm>
          <a:prstGeom prst="rect">
            <a:avLst/>
          </a:prstGeom>
          <a:noFill/>
        </p:spPr>
        <p:txBody>
          <a:bodyPr wrap="none" lIns="0" tIns="0" rIns="0" bIns="0" rtlCol="0">
            <a:spAutoFit/>
          </a:bodyPr>
          <a:lstStyle/>
          <a:p>
            <a:pPr>
              <a:spcAft>
                <a:spcPts val="900"/>
              </a:spcAft>
            </a:pPr>
            <a:r>
              <a:rPr lang="en-US" sz="1800" dirty="0">
                <a:solidFill>
                  <a:schemeClr val="tx2"/>
                </a:solidFill>
                <a:latin typeface="+mn-lt"/>
              </a:rPr>
              <a:t>CLM (HW ECs)</a:t>
            </a:r>
          </a:p>
        </p:txBody>
      </p:sp>
      <p:sp>
        <p:nvSpPr>
          <p:cNvPr id="11" name="TextBox 10">
            <a:extLst>
              <a:ext uri="{FF2B5EF4-FFF2-40B4-BE49-F238E27FC236}">
                <a16:creationId xmlns:a16="http://schemas.microsoft.com/office/drawing/2014/main" id="{EC167D37-3D2F-4E5F-9686-22203E3205F3}"/>
              </a:ext>
            </a:extLst>
          </p:cNvPr>
          <p:cNvSpPr txBox="1"/>
          <p:nvPr/>
        </p:nvSpPr>
        <p:spPr>
          <a:xfrm>
            <a:off x="324495" y="2280547"/>
            <a:ext cx="460062" cy="215444"/>
          </a:xfrm>
          <a:prstGeom prst="rect">
            <a:avLst/>
          </a:prstGeom>
          <a:noFill/>
        </p:spPr>
        <p:txBody>
          <a:bodyPr wrap="none" lIns="0" tIns="0" rIns="0" bIns="0" rtlCol="0">
            <a:spAutoFit/>
          </a:bodyPr>
          <a:lstStyle/>
          <a:p>
            <a:pPr>
              <a:spcAft>
                <a:spcPts val="900"/>
              </a:spcAft>
            </a:pPr>
            <a:r>
              <a:rPr lang="en-US" sz="1400" dirty="0">
                <a:solidFill>
                  <a:schemeClr val="tx2"/>
                </a:solidFill>
                <a:latin typeface="+mn-lt"/>
              </a:rPr>
              <a:t>LPPS</a:t>
            </a:r>
          </a:p>
        </p:txBody>
      </p:sp>
      <p:sp>
        <p:nvSpPr>
          <p:cNvPr id="12" name="TextBox 11">
            <a:extLst>
              <a:ext uri="{FF2B5EF4-FFF2-40B4-BE49-F238E27FC236}">
                <a16:creationId xmlns:a16="http://schemas.microsoft.com/office/drawing/2014/main" id="{6E91FED2-F36D-4D04-8206-DAEDDE4B9EB7}"/>
              </a:ext>
            </a:extLst>
          </p:cNvPr>
          <p:cNvSpPr txBox="1"/>
          <p:nvPr/>
        </p:nvSpPr>
        <p:spPr>
          <a:xfrm>
            <a:off x="299124" y="2495991"/>
            <a:ext cx="905697" cy="215444"/>
          </a:xfrm>
          <a:prstGeom prst="rect">
            <a:avLst/>
          </a:prstGeom>
          <a:noFill/>
        </p:spPr>
        <p:txBody>
          <a:bodyPr wrap="none" lIns="0" tIns="0" rIns="0" bIns="0" rtlCol="0">
            <a:spAutoFit/>
          </a:bodyPr>
          <a:lstStyle/>
          <a:p>
            <a:pPr>
              <a:spcAft>
                <a:spcPts val="900"/>
              </a:spcAft>
            </a:pPr>
            <a:r>
              <a:rPr lang="en-US" sz="1400" dirty="0">
                <a:solidFill>
                  <a:schemeClr val="tx2"/>
                </a:solidFill>
                <a:latin typeface="+mn-lt"/>
              </a:rPr>
              <a:t>Cal. source</a:t>
            </a:r>
          </a:p>
        </p:txBody>
      </p:sp>
      <p:sp>
        <p:nvSpPr>
          <p:cNvPr id="13" name="Rectangle 12">
            <a:extLst>
              <a:ext uri="{FF2B5EF4-FFF2-40B4-BE49-F238E27FC236}">
                <a16:creationId xmlns:a16="http://schemas.microsoft.com/office/drawing/2014/main" id="{569936A2-5026-442C-9533-740148F6A673}"/>
              </a:ext>
            </a:extLst>
          </p:cNvPr>
          <p:cNvSpPr/>
          <p:nvPr/>
        </p:nvSpPr>
        <p:spPr>
          <a:xfrm>
            <a:off x="228600" y="2214360"/>
            <a:ext cx="976222" cy="630198"/>
          </a:xfrm>
          <a:prstGeom prst="rect">
            <a:avLst/>
          </a:prstGeom>
          <a:noFill/>
          <a:ln cap="sq">
            <a:solidFill>
              <a:schemeClr val="accent3">
                <a:lumMod val="1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cxnSp>
        <p:nvCxnSpPr>
          <p:cNvPr id="19" name="Straight Arrow Connector 18">
            <a:extLst>
              <a:ext uri="{FF2B5EF4-FFF2-40B4-BE49-F238E27FC236}">
                <a16:creationId xmlns:a16="http://schemas.microsoft.com/office/drawing/2014/main" id="{4A7BDB7E-DB89-46D8-8A92-72ADA9BEE2A6}"/>
              </a:ext>
            </a:extLst>
          </p:cNvPr>
          <p:cNvCxnSpPr/>
          <p:nvPr/>
        </p:nvCxnSpPr>
        <p:spPr>
          <a:xfrm>
            <a:off x="4593748" y="2434711"/>
            <a:ext cx="9811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E3F1B2C-811F-4088-B7F4-1E0E90749C5E}"/>
              </a:ext>
            </a:extLst>
          </p:cNvPr>
          <p:cNvSpPr txBox="1"/>
          <p:nvPr/>
        </p:nvSpPr>
        <p:spPr>
          <a:xfrm>
            <a:off x="3048000" y="560401"/>
            <a:ext cx="3783087" cy="276999"/>
          </a:xfrm>
          <a:prstGeom prst="rect">
            <a:avLst/>
          </a:prstGeom>
          <a:noFill/>
        </p:spPr>
        <p:txBody>
          <a:bodyPr wrap="none" lIns="0" tIns="0" rIns="0" bIns="0" rtlCol="0">
            <a:spAutoFit/>
          </a:bodyPr>
          <a:lstStyle/>
          <a:p>
            <a:pPr>
              <a:spcAft>
                <a:spcPts val="900"/>
              </a:spcAft>
            </a:pPr>
            <a:r>
              <a:rPr lang="en-US" dirty="0">
                <a:solidFill>
                  <a:schemeClr val="tx2"/>
                </a:solidFill>
                <a:latin typeface="+mn-lt"/>
              </a:rPr>
              <a:t>EPROM data for spectrum correction</a:t>
            </a:r>
            <a:endParaRPr lang="en-US" sz="1800" dirty="0">
              <a:solidFill>
                <a:schemeClr val="tx2"/>
              </a:solidFill>
              <a:latin typeface="+mn-lt"/>
            </a:endParaRPr>
          </a:p>
        </p:txBody>
      </p:sp>
      <p:cxnSp>
        <p:nvCxnSpPr>
          <p:cNvPr id="38" name="Straight Arrow Connector 37">
            <a:extLst>
              <a:ext uri="{FF2B5EF4-FFF2-40B4-BE49-F238E27FC236}">
                <a16:creationId xmlns:a16="http://schemas.microsoft.com/office/drawing/2014/main" id="{315C112B-699C-4157-8FC6-00B35A230678}"/>
              </a:ext>
            </a:extLst>
          </p:cNvPr>
          <p:cNvCxnSpPr>
            <a:stCxn id="13" idx="3"/>
          </p:cNvCxnSpPr>
          <p:nvPr/>
        </p:nvCxnSpPr>
        <p:spPr>
          <a:xfrm flipV="1">
            <a:off x="1204822" y="2519160"/>
            <a:ext cx="730785" cy="10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6CD824DD-AB7D-45B4-84A1-6D837E7CE92F}"/>
              </a:ext>
            </a:extLst>
          </p:cNvPr>
          <p:cNvSpPr/>
          <p:nvPr/>
        </p:nvSpPr>
        <p:spPr>
          <a:xfrm>
            <a:off x="152400" y="438150"/>
            <a:ext cx="8851079" cy="3810000"/>
          </a:xfrm>
          <a:prstGeom prst="rect">
            <a:avLst/>
          </a:prstGeom>
          <a:noFill/>
          <a:ln cap="sq">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cxnSp>
        <p:nvCxnSpPr>
          <p:cNvPr id="41" name="Connector: Elbow 40">
            <a:extLst>
              <a:ext uri="{FF2B5EF4-FFF2-40B4-BE49-F238E27FC236}">
                <a16:creationId xmlns:a16="http://schemas.microsoft.com/office/drawing/2014/main" id="{BA49E51E-C860-4E48-BB32-27FC1FE495F1}"/>
              </a:ext>
            </a:extLst>
          </p:cNvPr>
          <p:cNvCxnSpPr>
            <a:stCxn id="8" idx="0"/>
          </p:cNvCxnSpPr>
          <p:nvPr/>
        </p:nvCxnSpPr>
        <p:spPr>
          <a:xfrm rot="16200000" flipV="1">
            <a:off x="4806750" y="-687390"/>
            <a:ext cx="539712" cy="375241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51F332C-600E-435E-A351-7553D04E15DE}"/>
              </a:ext>
            </a:extLst>
          </p:cNvPr>
          <p:cNvCxnSpPr/>
          <p:nvPr/>
        </p:nvCxnSpPr>
        <p:spPr>
          <a:xfrm>
            <a:off x="3148942" y="918960"/>
            <a:ext cx="0" cy="384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EAEB886-E537-4148-8109-D1DD6E1CE6C8}"/>
              </a:ext>
            </a:extLst>
          </p:cNvPr>
          <p:cNvSpPr txBox="1"/>
          <p:nvPr/>
        </p:nvSpPr>
        <p:spPr>
          <a:xfrm>
            <a:off x="2464404" y="4701626"/>
            <a:ext cx="4757713" cy="276999"/>
          </a:xfrm>
          <a:prstGeom prst="rect">
            <a:avLst/>
          </a:prstGeom>
          <a:noFill/>
        </p:spPr>
        <p:txBody>
          <a:bodyPr wrap="none" lIns="0" tIns="0" rIns="0" bIns="0" rtlCol="0">
            <a:spAutoFit/>
          </a:bodyPr>
          <a:lstStyle/>
          <a:p>
            <a:pPr>
              <a:spcAft>
                <a:spcPts val="900"/>
              </a:spcAft>
            </a:pPr>
            <a:r>
              <a:rPr lang="en-US" sz="1800" dirty="0">
                <a:solidFill>
                  <a:schemeClr val="tx2"/>
                </a:solidFill>
                <a:latin typeface="+mn-lt"/>
              </a:rPr>
              <a:t>Output report/output data/</a:t>
            </a:r>
            <a:r>
              <a:rPr lang="en-US" sz="1800" dirty="0">
                <a:solidFill>
                  <a:srgbClr val="FF0000"/>
                </a:solidFill>
                <a:latin typeface="+mn-lt"/>
              </a:rPr>
              <a:t>postprocessing</a:t>
            </a:r>
            <a:r>
              <a:rPr lang="en-US" sz="1800" dirty="0">
                <a:solidFill>
                  <a:schemeClr val="tx2"/>
                </a:solidFill>
                <a:latin typeface="+mn-lt"/>
              </a:rPr>
              <a:t> </a:t>
            </a:r>
            <a:r>
              <a:rPr lang="en-US" dirty="0">
                <a:solidFill>
                  <a:schemeClr val="tx2"/>
                </a:solidFill>
                <a:latin typeface="+mn-lt"/>
              </a:rPr>
              <a:t>in</a:t>
            </a:r>
            <a:r>
              <a:rPr lang="en-US" sz="1800" dirty="0">
                <a:solidFill>
                  <a:schemeClr val="tx2"/>
                </a:solidFill>
                <a:latin typeface="+mn-lt"/>
              </a:rPr>
              <a:t>put</a:t>
            </a:r>
          </a:p>
        </p:txBody>
      </p:sp>
      <p:cxnSp>
        <p:nvCxnSpPr>
          <p:cNvPr id="46" name="Straight Arrow Connector 45">
            <a:extLst>
              <a:ext uri="{FF2B5EF4-FFF2-40B4-BE49-F238E27FC236}">
                <a16:creationId xmlns:a16="http://schemas.microsoft.com/office/drawing/2014/main" id="{DE3689E9-6933-4A49-8F70-5EAB7CD17AAE}"/>
              </a:ext>
            </a:extLst>
          </p:cNvPr>
          <p:cNvCxnSpPr>
            <a:stCxn id="39" idx="2"/>
          </p:cNvCxnSpPr>
          <p:nvPr/>
        </p:nvCxnSpPr>
        <p:spPr>
          <a:xfrm>
            <a:off x="4577940" y="4248150"/>
            <a:ext cx="15808" cy="453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21174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53367-FD7B-4E1A-B976-F7FA9880DB4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41AF773-8D5E-4D5B-AC90-4334E455920C}"/>
              </a:ext>
            </a:extLst>
          </p:cNvPr>
          <p:cNvSpPr>
            <a:spLocks noGrp="1"/>
          </p:cNvSpPr>
          <p:nvPr>
            <p:ph type="body" sz="quarter" idx="11"/>
          </p:nvPr>
        </p:nvSpPr>
        <p:spPr/>
        <p:txBody>
          <a:bodyPr/>
          <a:lstStyle/>
          <a:p>
            <a:endParaRPr lang="en-US" dirty="0"/>
          </a:p>
        </p:txBody>
      </p:sp>
      <p:sp>
        <p:nvSpPr>
          <p:cNvPr id="4" name="Date Placeholder 3">
            <a:extLst>
              <a:ext uri="{FF2B5EF4-FFF2-40B4-BE49-F238E27FC236}">
                <a16:creationId xmlns:a16="http://schemas.microsoft.com/office/drawing/2014/main" id="{8C78E067-33A8-46C0-A3A7-525758DACC3C}"/>
              </a:ext>
            </a:extLst>
          </p:cNvPr>
          <p:cNvSpPr>
            <a:spLocks noGrp="1"/>
          </p:cNvSpPr>
          <p:nvPr>
            <p:ph type="dt" sz="half" idx="10"/>
          </p:nvPr>
        </p:nvSpPr>
        <p:spPr/>
        <p:txBody>
          <a:bodyPr/>
          <a:lstStyle/>
          <a:p>
            <a:pPr defTabSz="914400" fontAlgn="auto">
              <a:spcBef>
                <a:spcPts val="0"/>
              </a:spcBef>
              <a:spcAft>
                <a:spcPts val="0"/>
              </a:spcAft>
            </a:pPr>
            <a:fld id="{ADD8820E-82F7-4669-B9B0-1FAEE0CDDD64}" type="datetime1">
              <a:rPr lang="en-US" smtClean="0">
                <a:solidFill>
                  <a:srgbClr val="666666"/>
                </a:solidFill>
                <a:ea typeface="+mn-ea"/>
              </a:rPr>
              <a:t>4/26/2019</a:t>
            </a:fld>
            <a:endParaRPr lang="en-US">
              <a:solidFill>
                <a:srgbClr val="666666"/>
              </a:solidFill>
              <a:ea typeface="+mn-ea"/>
            </a:endParaRPr>
          </a:p>
        </p:txBody>
      </p:sp>
      <p:sp>
        <p:nvSpPr>
          <p:cNvPr id="5" name="Footer Placeholder 4">
            <a:extLst>
              <a:ext uri="{FF2B5EF4-FFF2-40B4-BE49-F238E27FC236}">
                <a16:creationId xmlns:a16="http://schemas.microsoft.com/office/drawing/2014/main" id="{A15741ED-33F3-4FAE-9DE2-4724DC66F279}"/>
              </a:ext>
            </a:extLst>
          </p:cNvPr>
          <p:cNvSpPr>
            <a:spLocks noGrp="1"/>
          </p:cNvSpPr>
          <p:nvPr>
            <p:ph type="ftr" sz="quarter" idx="12"/>
          </p:nvPr>
        </p:nvSpPr>
        <p:spPr/>
        <p:txBody>
          <a:bodyPr/>
          <a:lstStyle/>
          <a:p>
            <a:pPr defTabSz="914400" fontAlgn="auto">
              <a:spcBef>
                <a:spcPts val="0"/>
              </a:spcBef>
              <a:spcAft>
                <a:spcPts val="0"/>
              </a:spcAft>
            </a:pPr>
            <a:endParaRPr lang="en-US">
              <a:solidFill>
                <a:srgbClr val="1C7DDB"/>
              </a:solidFill>
              <a:ea typeface="+mn-ea"/>
            </a:endParaRPr>
          </a:p>
        </p:txBody>
      </p:sp>
      <p:sp>
        <p:nvSpPr>
          <p:cNvPr id="6" name="Slide Number Placeholder 5">
            <a:extLst>
              <a:ext uri="{FF2B5EF4-FFF2-40B4-BE49-F238E27FC236}">
                <a16:creationId xmlns:a16="http://schemas.microsoft.com/office/drawing/2014/main" id="{C226EC19-FEDA-4809-8A97-19CD536D0B84}"/>
              </a:ext>
            </a:extLst>
          </p:cNvPr>
          <p:cNvSpPr>
            <a:spLocks noGrp="1"/>
          </p:cNvSpPr>
          <p:nvPr>
            <p:ph type="sldNum" sz="quarter" idx="13"/>
          </p:nvPr>
        </p:nvSpPr>
        <p:spPr/>
        <p:txBody>
          <a:bodyPr/>
          <a:lstStyle/>
          <a:p>
            <a:pPr defTabSz="914400" fontAlgn="auto">
              <a:spcBef>
                <a:spcPts val="0"/>
              </a:spcBef>
              <a:spcAft>
                <a:spcPts val="0"/>
              </a:spcAft>
            </a:pPr>
            <a:fld id="{37343811-0FA7-4D8E-BC2B-F63C6FC544DD}" type="slidenum">
              <a:rPr lang="en-US" smtClean="0">
                <a:solidFill>
                  <a:srgbClr val="666666"/>
                </a:solidFill>
                <a:ea typeface="+mn-ea"/>
              </a:rPr>
              <a:pPr defTabSz="914400" fontAlgn="auto">
                <a:spcBef>
                  <a:spcPts val="0"/>
                </a:spcBef>
                <a:spcAft>
                  <a:spcPts val="0"/>
                </a:spcAft>
              </a:pPr>
              <a:t>81</a:t>
            </a:fld>
            <a:endParaRPr lang="en-US">
              <a:solidFill>
                <a:srgbClr val="666666"/>
              </a:solidFill>
              <a:ea typeface="+mn-ea"/>
            </a:endParaRPr>
          </a:p>
        </p:txBody>
      </p:sp>
      <p:pic>
        <p:nvPicPr>
          <p:cNvPr id="7" name="Picture 6">
            <a:extLst>
              <a:ext uri="{FF2B5EF4-FFF2-40B4-BE49-F238E27FC236}">
                <a16:creationId xmlns:a16="http://schemas.microsoft.com/office/drawing/2014/main" id="{413018E7-478C-4B89-8021-7F91F9CC47D8}"/>
              </a:ext>
            </a:extLst>
          </p:cNvPr>
          <p:cNvPicPr>
            <a:picLocks noChangeAspect="1"/>
          </p:cNvPicPr>
          <p:nvPr/>
        </p:nvPicPr>
        <p:blipFill>
          <a:blip r:embed="rId2"/>
          <a:stretch>
            <a:fillRect/>
          </a:stretch>
        </p:blipFill>
        <p:spPr>
          <a:xfrm>
            <a:off x="1348929" y="654835"/>
            <a:ext cx="6446142" cy="1937464"/>
          </a:xfrm>
          <a:prstGeom prst="rect">
            <a:avLst/>
          </a:prstGeom>
        </p:spPr>
      </p:pic>
      <p:pic>
        <p:nvPicPr>
          <p:cNvPr id="8" name="Picture 7">
            <a:extLst>
              <a:ext uri="{FF2B5EF4-FFF2-40B4-BE49-F238E27FC236}">
                <a16:creationId xmlns:a16="http://schemas.microsoft.com/office/drawing/2014/main" id="{6F57E146-E2D3-49F5-A105-BBD7651C93BA}"/>
              </a:ext>
            </a:extLst>
          </p:cNvPr>
          <p:cNvPicPr>
            <a:picLocks noChangeAspect="1"/>
          </p:cNvPicPr>
          <p:nvPr/>
        </p:nvPicPr>
        <p:blipFill>
          <a:blip r:embed="rId3"/>
          <a:stretch>
            <a:fillRect/>
          </a:stretch>
        </p:blipFill>
        <p:spPr>
          <a:xfrm>
            <a:off x="25194" y="2888791"/>
            <a:ext cx="9144000" cy="1991927"/>
          </a:xfrm>
          <a:prstGeom prst="rect">
            <a:avLst/>
          </a:prstGeom>
        </p:spPr>
      </p:pic>
    </p:spTree>
    <p:extLst>
      <p:ext uri="{BB962C8B-B14F-4D97-AF65-F5344CB8AC3E}">
        <p14:creationId xmlns:p14="http://schemas.microsoft.com/office/powerpoint/2010/main" val="4290057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#604 – </a:t>
            </a:r>
            <a:r>
              <a:rPr lang="en-US" sz="2000" dirty="0"/>
              <a:t>Calibrate Illumination Spectrometer DC Offset           </a:t>
            </a:r>
          </a:p>
        </p:txBody>
      </p:sp>
      <p:sp>
        <p:nvSpPr>
          <p:cNvPr id="6" name="Text Placeholder 5"/>
          <p:cNvSpPr>
            <a:spLocks noGrp="1"/>
          </p:cNvSpPr>
          <p:nvPr>
            <p:ph type="body" sz="quarter" idx="13"/>
          </p:nvPr>
        </p:nvSpPr>
        <p:spPr/>
        <p:txBody>
          <a:bodyPr>
            <a:normAutofit/>
          </a:bodyPr>
          <a:lstStyle/>
          <a:p>
            <a:pPr marL="1144588" indent="-1144588"/>
            <a:r>
              <a:rPr lang="en-US" b="1" dirty="0"/>
              <a:t>Goal Task</a:t>
            </a:r>
            <a:r>
              <a:rPr lang="en-US" dirty="0"/>
              <a:t>: To calibrate the spectrometer by diminishing the effects of unwanted noises, so that it is ready for more accurate further measurements. </a:t>
            </a:r>
            <a:r>
              <a:rPr lang="en-US" i="1" dirty="0"/>
              <a:t>DC offset: Dark measurement extracted from actual measurement</a:t>
            </a:r>
          </a:p>
          <a:p>
            <a:pPr marL="1144588" indent="-1144588"/>
            <a:r>
              <a:rPr lang="en-US" b="1" dirty="0"/>
              <a:t>Reason for introduction</a:t>
            </a:r>
            <a:r>
              <a:rPr lang="en-US" dirty="0"/>
              <a:t>: To improve the accuracy of the spectrometer measurements.</a:t>
            </a:r>
          </a:p>
          <a:p>
            <a:pPr marL="1144588" indent="-1144588"/>
            <a:r>
              <a:rPr lang="en-US" b="1" dirty="0"/>
              <a:t>Task Dependencies:</a:t>
            </a:r>
            <a:r>
              <a:rPr lang="en-US" dirty="0"/>
              <a:t> 605</a:t>
            </a:r>
          </a:p>
        </p:txBody>
      </p:sp>
      <p:pic>
        <p:nvPicPr>
          <p:cNvPr id="7" name="Picture 6">
            <a:extLst>
              <a:ext uri="{FF2B5EF4-FFF2-40B4-BE49-F238E27FC236}">
                <a16:creationId xmlns:a16="http://schemas.microsoft.com/office/drawing/2014/main" id="{55A9DC6D-EA00-4C47-865E-3D2A0115936C}"/>
              </a:ext>
            </a:extLst>
          </p:cNvPr>
          <p:cNvPicPr>
            <a:picLocks noChangeAspect="1"/>
          </p:cNvPicPr>
          <p:nvPr/>
        </p:nvPicPr>
        <p:blipFill>
          <a:blip r:embed="rId3"/>
          <a:stretch>
            <a:fillRect/>
          </a:stretch>
        </p:blipFill>
        <p:spPr>
          <a:xfrm>
            <a:off x="4381137" y="2571750"/>
            <a:ext cx="2847975" cy="2305050"/>
          </a:xfrm>
          <a:prstGeom prst="rect">
            <a:avLst/>
          </a:prstGeom>
        </p:spPr>
      </p:pic>
    </p:spTree>
    <p:extLst>
      <p:ext uri="{BB962C8B-B14F-4D97-AF65-F5344CB8AC3E}">
        <p14:creationId xmlns:p14="http://schemas.microsoft.com/office/powerpoint/2010/main" val="1007489722"/>
      </p:ext>
    </p:extLst>
  </p:cSld>
  <p:clrMapOvr>
    <a:masterClrMapping/>
  </p:clrMapOvr>
</p:sld>
</file>

<file path=ppt/theme/theme1.xml><?xml version="1.0" encoding="utf-8"?>
<a:theme xmlns:a="http://schemas.openxmlformats.org/drawingml/2006/main" name="1_ASML_POWERPOINT for presentation purposes">
  <a:themeElements>
    <a:clrScheme name="ASML Colors">
      <a:dk1>
        <a:srgbClr val="0F238C"/>
      </a:dk1>
      <a:lt1>
        <a:srgbClr val="FFFFFF"/>
      </a:lt1>
      <a:dk2>
        <a:srgbClr val="1C7DDB"/>
      </a:dk2>
      <a:lt2>
        <a:srgbClr val="86CEF4"/>
      </a:lt2>
      <a:accent1>
        <a:srgbClr val="0F238C"/>
      </a:accent1>
      <a:accent2>
        <a:srgbClr val="8E8E8E"/>
      </a:accent2>
      <a:accent3>
        <a:srgbClr val="FF7F45"/>
      </a:accent3>
      <a:accent4>
        <a:srgbClr val="34B233"/>
      </a:accent4>
      <a:accent5>
        <a:srgbClr val="FED100"/>
      </a:accent5>
      <a:accent6>
        <a:srgbClr val="1C7DDB"/>
      </a:accent6>
      <a:hlink>
        <a:srgbClr val="8E8E8E"/>
      </a:hlink>
      <a:folHlink>
        <a:srgbClr val="474747"/>
      </a:folHlink>
    </a:clrScheme>
    <a:fontScheme name="Aangepast 1">
      <a:majorFont>
        <a:latin typeface="Arial"/>
        <a:ea typeface=""/>
        <a:cs typeface=""/>
      </a:majorFont>
      <a:minorFont>
        <a:latin typeface="Arial"/>
        <a:ea typeface=""/>
        <a:cs typeface=""/>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19050" cap="sq">
          <a:noFill/>
        </a:ln>
        <a:effectLst/>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spcAft>
            <a:spcPts val="900"/>
          </a:spcAft>
          <a:defRPr sz="1800" dirty="0" err="1" smtClean="0">
            <a:solidFill>
              <a:schemeClr val="tx2"/>
            </a:solidFill>
            <a:latin typeface="+mn-lt"/>
          </a:defRPr>
        </a:defPPr>
      </a:lstStyle>
    </a:txDef>
  </a:objectDefaults>
  <a:extraClrSchemeLst/>
  <a:extLst>
    <a:ext uri="{05A4C25C-085E-4340-85A3-A5531E510DB2}">
      <thm15:themeFamily xmlns:thm15="http://schemas.microsoft.com/office/thememl/2012/main" name="ASML_PowerPoint for PRESENTATION purposes.potx" id="{AD2D8853-9EE4-4350-BC3B-CBE0B3A24CF6}" vid="{BC377CD4-5413-4A2E-908C-5EF391504E5C}"/>
    </a:ext>
  </a:extLst>
</a:theme>
</file>

<file path=ppt/theme/theme2.xml><?xml version="1.0" encoding="utf-8"?>
<a:theme xmlns:a="http://schemas.openxmlformats.org/drawingml/2006/main" name="2_ASML_Covers for presentation purposes">
  <a:themeElements>
    <a:clrScheme name="ASML Colors">
      <a:dk1>
        <a:srgbClr val="0F238C"/>
      </a:dk1>
      <a:lt1>
        <a:srgbClr val="FFFFFF"/>
      </a:lt1>
      <a:dk2>
        <a:srgbClr val="1C7DDB"/>
      </a:dk2>
      <a:lt2>
        <a:srgbClr val="86CEF4"/>
      </a:lt2>
      <a:accent1>
        <a:srgbClr val="0F238C"/>
      </a:accent1>
      <a:accent2>
        <a:srgbClr val="8E8E8E"/>
      </a:accent2>
      <a:accent3>
        <a:srgbClr val="FF7F45"/>
      </a:accent3>
      <a:accent4>
        <a:srgbClr val="34B233"/>
      </a:accent4>
      <a:accent5>
        <a:srgbClr val="FED100"/>
      </a:accent5>
      <a:accent6>
        <a:srgbClr val="1C7DDB"/>
      </a:accent6>
      <a:hlink>
        <a:srgbClr val="8E8E8E"/>
      </a:hlink>
      <a:folHlink>
        <a:srgbClr val="474747"/>
      </a:folHlink>
    </a:clrScheme>
    <a:fontScheme name="Aangepast 1">
      <a:majorFont>
        <a:latin typeface="Arial"/>
        <a:ea typeface=""/>
        <a:cs typeface=""/>
      </a:majorFont>
      <a:minorFont>
        <a:latin typeface="Arial"/>
        <a:ea typeface=""/>
        <a:cs typeface=""/>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19050" cap="sq">
          <a:noFill/>
        </a:ln>
        <a:effectLst/>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spcAft>
            <a:spcPts val="900"/>
          </a:spcAft>
          <a:defRPr sz="1800" dirty="0" err="1" smtClean="0">
            <a:solidFill>
              <a:schemeClr val="tx2"/>
            </a:solidFill>
            <a:latin typeface="+mn-lt"/>
          </a:defRPr>
        </a:defPPr>
      </a:lstStyle>
    </a:txDef>
  </a:objectDefaults>
  <a:extraClrSchemeLst/>
  <a:extLst>
    <a:ext uri="{05A4C25C-085E-4340-85A3-A5531E510DB2}">
      <thm15:themeFamily xmlns:thm15="http://schemas.microsoft.com/office/thememl/2012/main" name="ASML_PowerPoint for PRESENTATION purposes.potx" id="{AD2D8853-9EE4-4350-BC3B-CBE0B3A24CF6}" vid="{C0E7CAE8-E42C-4F69-B3EE-78E13737261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CE8998E989D1B47BC6BD83C6E5B0531" ma:contentTypeVersion="8" ma:contentTypeDescription="Create a new document." ma:contentTypeScope="" ma:versionID="e047239050dc27dae1dae8a4b2189cf3">
  <xsd:schema xmlns:xsd="http://www.w3.org/2001/XMLSchema" xmlns:xs="http://www.w3.org/2001/XMLSchema" xmlns:p="http://schemas.microsoft.com/office/2006/metadata/properties" xmlns:ns2="6bc7f217-8877-4c17-a8e5-f049ca421cd4" xmlns:ns3="9b204194-9261-4162-ba31-6efafd213126" targetNamespace="http://schemas.microsoft.com/office/2006/metadata/properties" ma:root="true" ma:fieldsID="a6317a171890b91e4c16bcad2d5aaade" ns2:_="" ns3:_="">
    <xsd:import namespace="6bc7f217-8877-4c17-a8e5-f049ca421cd4"/>
    <xsd:import namespace="9b204194-9261-4162-ba31-6efafd21312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Location"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c7f217-8877-4c17-a8e5-f049ca421cd4"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Location" ma:index="12" nillable="true" ma:displayName="MediaServiceLocation" ma:description="" ma:internalName="MediaServiceLocation"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b204194-9261-4162-ba31-6efafd21312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5D5F75C-A791-4C7A-BFE7-FFF32A606FDF}">
  <ds:schemaRefs>
    <ds:schemaRef ds:uri="http://schemas.microsoft.com/sharepoint/v3/contenttype/forms"/>
  </ds:schemaRefs>
</ds:datastoreItem>
</file>

<file path=customXml/itemProps2.xml><?xml version="1.0" encoding="utf-8"?>
<ds:datastoreItem xmlns:ds="http://schemas.openxmlformats.org/officeDocument/2006/customXml" ds:itemID="{DF910552-BEF6-4993-AC52-EF87C61388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bc7f217-8877-4c17-a8e5-f049ca421cd4"/>
    <ds:schemaRef ds:uri="9b204194-9261-4162-ba31-6efafd21312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A2176B2-DE4A-45D9-AEB7-209AA169D60A}">
  <ds:schemaRefs>
    <ds:schemaRef ds:uri="http://www.w3.org/XML/1998/namespace"/>
    <ds:schemaRef ds:uri="http://purl.org/dc/dcmitype/"/>
    <ds:schemaRef ds:uri="http://purl.org/dc/elements/1.1/"/>
    <ds:schemaRef ds:uri="http://purl.org/dc/terms/"/>
    <ds:schemaRef ds:uri="http://schemas.microsoft.com/office/infopath/2007/PartnerControls"/>
    <ds:schemaRef ds:uri="http://schemas.microsoft.com/office/2006/documentManagement/types"/>
    <ds:schemaRef ds:uri="http://schemas.openxmlformats.org/package/2006/metadata/core-properties"/>
    <ds:schemaRef ds:uri="9b204194-9261-4162-ba31-6efafd213126"/>
    <ds:schemaRef ds:uri="6bc7f217-8877-4c17-a8e5-f049ca421cd4"/>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blank</Template>
  <TotalTime>4470</TotalTime>
  <Words>5140</Words>
  <Application>Microsoft Office PowerPoint</Application>
  <PresentationFormat>On-screen Show (16:9)</PresentationFormat>
  <Paragraphs>1057</Paragraphs>
  <Slides>81</Slides>
  <Notes>39</Notes>
  <HiddenSlides>5</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81</vt:i4>
      </vt:variant>
    </vt:vector>
  </HeadingPairs>
  <TitlesOfParts>
    <vt:vector size="93" baseType="lpstr">
      <vt:lpstr>Mathcad UniMath</vt:lpstr>
      <vt:lpstr>MS PGothic</vt:lpstr>
      <vt:lpstr>open sans</vt:lpstr>
      <vt:lpstr>Arial</vt:lpstr>
      <vt:lpstr>Calibri</vt:lpstr>
      <vt:lpstr>Cambria Math</vt:lpstr>
      <vt:lpstr>Courier New</vt:lpstr>
      <vt:lpstr>Times New Roman</vt:lpstr>
      <vt:lpstr>Verdana</vt:lpstr>
      <vt:lpstr>Wingdings</vt:lpstr>
      <vt:lpstr>1_ASML_POWERPOINT for presentation purposes</vt:lpstr>
      <vt:lpstr>2_ASML_Covers for presentation purposes</vt:lpstr>
      <vt:lpstr>PowerPoint Presentation</vt:lpstr>
      <vt:lpstr>YS(1)375 Source</vt:lpstr>
      <vt:lpstr>PowerPoint Presentation</vt:lpstr>
      <vt:lpstr>Spectrometer structure</vt:lpstr>
      <vt:lpstr>CLM tasks overview</vt:lpstr>
      <vt:lpstr>PowerPoint Presentation</vt:lpstr>
      <vt:lpstr>#600  Illumination Spectrometer Wavelength Calibration </vt:lpstr>
      <vt:lpstr>PowerPoint Presentation</vt:lpstr>
      <vt:lpstr>#604 – Calibrate Illumination Spectrometer DC Offset           </vt:lpstr>
      <vt:lpstr>Spectrometer DC Offset Calibration In Task #604</vt:lpstr>
      <vt:lpstr>How to perform task #604</vt:lpstr>
      <vt:lpstr>How to perform task #604</vt:lpstr>
      <vt:lpstr>How to verify task #604</vt:lpstr>
      <vt:lpstr>Spectrometer DC Offset Calibration Validation</vt:lpstr>
      <vt:lpstr>OCAP</vt:lpstr>
      <vt:lpstr>PowerPoint Presentation</vt:lpstr>
      <vt:lpstr>#611 – Calibrate Illumination Spectrometer Non-Linearity             </vt:lpstr>
      <vt:lpstr>Spectrometer Linearity</vt:lpstr>
      <vt:lpstr>Spectrum Non-linearity Correction In Task #611</vt:lpstr>
      <vt:lpstr>Spectrum Non-linearity Correction In Task #611</vt:lpstr>
      <vt:lpstr>How To Perform Task #611</vt:lpstr>
      <vt:lpstr>How To Verify Task #611</vt:lpstr>
      <vt:lpstr>Non-linearity Calibration Validation</vt:lpstr>
      <vt:lpstr>PowerPoint Presentation</vt:lpstr>
      <vt:lpstr>#612 – Calibrate Illumination Spectrometer Irradiations              </vt:lpstr>
      <vt:lpstr>(Relative) Irradiance Calibration Principle</vt:lpstr>
      <vt:lpstr>Spectrum Irradiance Correction In Task #612</vt:lpstr>
      <vt:lpstr>Spectrum Irradiance Correction In Task #612</vt:lpstr>
      <vt:lpstr>How To Perform Task #612</vt:lpstr>
      <vt:lpstr>How To Verify Task #612</vt:lpstr>
      <vt:lpstr>Irradiance Calibration Validation</vt:lpstr>
      <vt:lpstr>PowerPoint Presentation</vt:lpstr>
      <vt:lpstr>#619 – Calibrate Illumination Spectrometer Wavelength Fine </vt:lpstr>
      <vt:lpstr>PowerPoint Presentation</vt:lpstr>
      <vt:lpstr>Calibration light source</vt:lpstr>
      <vt:lpstr>Sub-pixel peak detection algorithm</vt:lpstr>
      <vt:lpstr>Fit algorithm</vt:lpstr>
      <vt:lpstr>How to perform task #619</vt:lpstr>
      <vt:lpstr>How to perform task #619</vt:lpstr>
      <vt:lpstr>How to verify task #619</vt:lpstr>
      <vt:lpstr>PowerPoint Presentation</vt:lpstr>
      <vt:lpstr>PowerPoint Presentation</vt:lpstr>
      <vt:lpstr>#628 – Check Illumination Spectrometer </vt:lpstr>
      <vt:lpstr>Overview</vt:lpstr>
      <vt:lpstr>Hot pixels</vt:lpstr>
      <vt:lpstr>Dark Noise</vt:lpstr>
      <vt:lpstr>Dark Signal Spread</vt:lpstr>
      <vt:lpstr>Photo Response Non-Uniformity (PRNU)</vt:lpstr>
      <vt:lpstr>Signal to Noise Ratio</vt:lpstr>
      <vt:lpstr>Pixel to Wavelength Calibration Check</vt:lpstr>
      <vt:lpstr>PowerPoint Presentation</vt:lpstr>
      <vt:lpstr>PowerPoint Presentation</vt:lpstr>
      <vt:lpstr>Feedback from key sensors</vt:lpstr>
      <vt:lpstr>PowerPoint Presentation</vt:lpstr>
      <vt:lpstr>Task diagnostics</vt:lpstr>
      <vt:lpstr>Task diagnostics</vt:lpstr>
      <vt:lpstr>Task diagnostics</vt:lpstr>
      <vt:lpstr>Dashboard Tasks</vt:lpstr>
      <vt:lpstr>Dashboard Tasks</vt:lpstr>
      <vt:lpstr>Case Studies</vt:lpstr>
      <vt:lpstr>Case Study - 1</vt:lpstr>
      <vt:lpstr>Case Study - 1</vt:lpstr>
      <vt:lpstr>Case Study - 1</vt:lpstr>
      <vt:lpstr>Case Study - 2</vt:lpstr>
      <vt:lpstr>Case Study - 2</vt:lpstr>
      <vt:lpstr>Case Study - 2</vt:lpstr>
      <vt:lpstr>Case Study - 2</vt:lpstr>
      <vt:lpstr>Case Study - 2</vt:lpstr>
      <vt:lpstr>PowerPoint Presentation</vt:lpstr>
      <vt:lpstr>To-do-list</vt:lpstr>
      <vt:lpstr>Content of SW package – Q Tool</vt:lpstr>
      <vt:lpstr>Content of SW package – YS system</vt:lpstr>
      <vt:lpstr>Calibration source/ spectrometer temperature check</vt:lpstr>
      <vt:lpstr>PowerPoint Presentation</vt:lpstr>
      <vt:lpstr>PowerPoint Presentation</vt:lpstr>
      <vt:lpstr>Other requirements</vt:lpstr>
      <vt:lpstr>The DC offset origin</vt:lpstr>
      <vt:lpstr>PowerPoint Presentation</vt:lpstr>
      <vt:lpstr>PowerPoint Presentation</vt:lpstr>
      <vt:lpstr>CLM Spectrometer Calibrations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Tina Ren</dc:creator>
  <cp:lastModifiedBy>Tina Ren</cp:lastModifiedBy>
  <cp:revision>199</cp:revision>
  <dcterms:created xsi:type="dcterms:W3CDTF">2019-02-14T10:27:17Z</dcterms:created>
  <dcterms:modified xsi:type="dcterms:W3CDTF">2019-04-26T06:53:40Z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c18959a-f805-4b02-b465-c75c791063b3_Enabled">
    <vt:lpwstr>True</vt:lpwstr>
  </property>
  <property fmtid="{D5CDD505-2E9C-101B-9397-08002B2CF9AE}" pid="3" name="MSIP_Label_1c18959a-f805-4b02-b465-c75c791063b3_SiteId">
    <vt:lpwstr>af73baa8-f594-4eb2-a39d-93e96cad61fc</vt:lpwstr>
  </property>
  <property fmtid="{D5CDD505-2E9C-101B-9397-08002B2CF9AE}" pid="4" name="MSIP_Label_1c18959a-f805-4b02-b465-c75c791063b3_Ref">
    <vt:lpwstr>https://api.informationprotection.azure.com/api/af73baa8-f594-4eb2-a39d-93e96cad61fc</vt:lpwstr>
  </property>
  <property fmtid="{D5CDD505-2E9C-101B-9397-08002B2CF9AE}" pid="5" name="MSIP_Label_1c18959a-f805-4b02-b465-c75c791063b3_Owner">
    <vt:lpwstr>dennis.keyner@asml.com</vt:lpwstr>
  </property>
  <property fmtid="{D5CDD505-2E9C-101B-9397-08002B2CF9AE}" pid="6" name="MSIP_Label_1c18959a-f805-4b02-b465-c75c791063b3_SetDate">
    <vt:lpwstr>2017-11-20T13:55:43.5632088+01:00</vt:lpwstr>
  </property>
  <property fmtid="{D5CDD505-2E9C-101B-9397-08002B2CF9AE}" pid="7" name="MSIP_Label_1c18959a-f805-4b02-b465-c75c791063b3_Name">
    <vt:lpwstr>Confidential</vt:lpwstr>
  </property>
  <property fmtid="{D5CDD505-2E9C-101B-9397-08002B2CF9AE}" pid="8" name="MSIP_Label_1c18959a-f805-4b02-b465-c75c791063b3_Application">
    <vt:lpwstr>Microsoft Azure Information Protection</vt:lpwstr>
  </property>
  <property fmtid="{D5CDD505-2E9C-101B-9397-08002B2CF9AE}" pid="9" name="MSIP_Label_1c18959a-f805-4b02-b465-c75c791063b3_Extended_MSFT_Method">
    <vt:lpwstr>Manual</vt:lpwstr>
  </property>
  <property fmtid="{D5CDD505-2E9C-101B-9397-08002B2CF9AE}" pid="10" name="Sensitivity">
    <vt:lpwstr>Confidential</vt:lpwstr>
  </property>
  <property fmtid="{D5CDD505-2E9C-101B-9397-08002B2CF9AE}" pid="11" name="ContentTypeId">
    <vt:lpwstr>0x010100BCE8998E989D1B47BC6BD83C6E5B0531</vt:lpwstr>
  </property>
</Properties>
</file>